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1" r:id="rId3"/>
    <p:sldId id="268" r:id="rId4"/>
    <p:sldId id="269" r:id="rId5"/>
    <p:sldId id="271" r:id="rId6"/>
    <p:sldId id="266" r:id="rId7"/>
    <p:sldId id="259" r:id="rId8"/>
    <p:sldId id="263" r:id="rId9"/>
    <p:sldId id="265" r:id="rId10"/>
    <p:sldId id="270" r:id="rId11"/>
  </p:sldIdLst>
  <p:sldSz cx="9144000" cy="6858000" type="screen4x3"/>
  <p:notesSz cx="6797675" cy="987425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>
        <p:scale>
          <a:sx n="106" d="100"/>
          <a:sy n="106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673" cy="493792"/>
          </a:xfrm>
          <a:prstGeom prst="rect">
            <a:avLst/>
          </a:prstGeom>
        </p:spPr>
        <p:txBody>
          <a:bodyPr vert="horz" lIns="91145" tIns="45572" rIns="91145" bIns="45572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402" y="1"/>
            <a:ext cx="2946672" cy="493792"/>
          </a:xfrm>
          <a:prstGeom prst="rect">
            <a:avLst/>
          </a:prstGeom>
        </p:spPr>
        <p:txBody>
          <a:bodyPr vert="horz" lIns="91145" tIns="45572" rIns="91145" bIns="45572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3044C0-1641-4294-83E8-51D88C8BF5A5}" type="datetimeFigureOut">
              <a:rPr lang="en-GB"/>
              <a:pPr>
                <a:defRPr/>
              </a:pPr>
              <a:t>09/10/2015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71"/>
            <a:ext cx="2946673" cy="493791"/>
          </a:xfrm>
          <a:prstGeom prst="rect">
            <a:avLst/>
          </a:prstGeom>
        </p:spPr>
        <p:txBody>
          <a:bodyPr vert="horz" lIns="91145" tIns="45572" rIns="91145" bIns="45572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402" y="9378871"/>
            <a:ext cx="2946672" cy="493791"/>
          </a:xfrm>
          <a:prstGeom prst="rect">
            <a:avLst/>
          </a:prstGeom>
        </p:spPr>
        <p:txBody>
          <a:bodyPr vert="horz" lIns="91145" tIns="45572" rIns="91145" bIns="45572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4FBCAC-31A9-46F8-A586-D11C5B79E6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517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673" cy="493792"/>
          </a:xfrm>
          <a:prstGeom prst="rect">
            <a:avLst/>
          </a:prstGeom>
        </p:spPr>
        <p:txBody>
          <a:bodyPr vert="horz" lIns="91145" tIns="45572" rIns="91145" bIns="4557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402" y="1"/>
            <a:ext cx="2946672" cy="493792"/>
          </a:xfrm>
          <a:prstGeom prst="rect">
            <a:avLst/>
          </a:prstGeom>
        </p:spPr>
        <p:txBody>
          <a:bodyPr vert="horz" lIns="91145" tIns="45572" rIns="91145" bIns="4557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B7A780-3D1B-42B5-B61B-46694427CB1A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45" tIns="45572" rIns="91145" bIns="45572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9" y="4690229"/>
            <a:ext cx="5437179" cy="4444127"/>
          </a:xfrm>
          <a:prstGeom prst="rect">
            <a:avLst/>
          </a:prstGeom>
        </p:spPr>
        <p:txBody>
          <a:bodyPr vert="horz" lIns="91145" tIns="45572" rIns="91145" bIns="4557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71"/>
            <a:ext cx="2946673" cy="493791"/>
          </a:xfrm>
          <a:prstGeom prst="rect">
            <a:avLst/>
          </a:prstGeom>
        </p:spPr>
        <p:txBody>
          <a:bodyPr vert="horz" lIns="91145" tIns="45572" rIns="91145" bIns="4557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402" y="9378871"/>
            <a:ext cx="2946672" cy="493791"/>
          </a:xfrm>
          <a:prstGeom prst="rect">
            <a:avLst/>
          </a:prstGeom>
        </p:spPr>
        <p:txBody>
          <a:bodyPr vert="horz" lIns="91145" tIns="45572" rIns="91145" bIns="4557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02066-954F-43F8-97FD-8A73EF8617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922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A0AF79-200F-41E2-9DAD-8D57D227EA59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15B88F-A8F4-4499-A98A-765ABE25E656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C46AEC-9F0D-4676-A27F-1E2844D9387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C17024-91E3-4A69-B70B-F97B81054C6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E4C79D-6403-4A57-9231-C62EAE2DD549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15C30-9A3C-47BF-9380-B81751C4D15A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0026E-5E91-4972-8166-F3CF13E31F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98A52-5188-4DBA-8ABF-E8FC6A308903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70CC9-8058-4DD3-92C4-6E1710EEEB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5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BF0F-6C20-47CA-9C1F-341FB5D82DE2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225F-FB0D-490A-8029-F5845E9F3C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70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A8D0B-E898-40C9-A0DF-2AE583FC4D33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CAB3-E8F4-4EF5-BE90-2315965347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41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8C4A5-07BB-4100-8A19-D60856849502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F41AC-E5E3-42F5-8CCB-20493E9E37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7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D7A3E-59E5-4633-BB82-FDC3D84B4EE0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C20C-F077-4FCC-8141-E0CC4E5C65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5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193F5-96E2-49AC-98D5-1D65CF786E4E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6368A-3ED3-4D43-B484-311C6DBCFF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26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9909-F1D3-4DCA-92C1-50410E53CEF8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7C47B-FD9F-42DC-8189-C10FDCA39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78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4603F-54F5-4984-B951-D615EEBDB172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137D2-C637-40C4-B8EA-1523DF817D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1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C260-0975-4429-BBB6-CCBE38C648E3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BEDBB-65F6-4015-84BA-41917C891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6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68BF8-55B0-4E6E-91DB-39EA9CA5EB1B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BA606-ECDB-4444-A4EA-7D87F7E530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19088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br>
              <a:rPr lang="en-US" altLang="en-US" smtClean="0"/>
            </a:b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F72EAD-2608-4957-AF45-40E0D85E729D}" type="datetimeFigureOut">
              <a:rPr lang="en-US"/>
              <a:pPr>
                <a:defRPr/>
              </a:pPr>
              <a:t>10/9/2015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87953D-3B9C-4984-9C92-09FAEAB00A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2" descr="WJEC_Logo_RG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76250"/>
            <a:ext cx="65246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" descr="header_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8" y="476250"/>
            <a:ext cx="1235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Gotham Rounded Book" pitchFamily="50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Gotham Rounded Book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Gotham Rounded Book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Gotham Rounded Book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Gotham Rounded Book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google.co.uk/url?sa=i&amp;rct=j&amp;q=&amp;esrc=s&amp;frm=1&amp;source=images&amp;cd=&amp;cad=rja&amp;docid=rkRrojwJC1LzvM&amp;tbnid=_wynPpM__2w1YM:&amp;ved=0CAUQjRw&amp;url=http://michellespirit.com/&amp;ei=Zz2BUvL5Bqmn0wXPkYG4Cw&amp;bvm=bv.56146854,d.ZG4&amp;psig=AFQjCNFBMER_-R7wR0ly3Q_V64ZV0fQZNw&amp;ust=1384287941940432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50825" y="1268413"/>
            <a:ext cx="8569325" cy="2652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u="sng" dirty="0" err="1"/>
              <a:t>Objectif</a:t>
            </a:r>
            <a:r>
              <a:rPr lang="en-GB" altLang="en-US" sz="2800" b="1" u="sng" dirty="0"/>
              <a:t>: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dysgu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ansoddeiriau</a:t>
            </a:r>
            <a:r>
              <a:rPr lang="en-GB" altLang="en-US" sz="2800" dirty="0"/>
              <a:t> y </a:t>
            </a:r>
            <a:r>
              <a:rPr lang="en-GB" altLang="en-US" sz="2800" dirty="0" err="1"/>
              <a:t>gellir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defnyddio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ddisgrifio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tref</a:t>
            </a:r>
            <a:r>
              <a:rPr lang="en-GB" altLang="en-US" sz="28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u="sng" dirty="0" smtClean="0"/>
              <a:t>Y </a:t>
            </a:r>
            <a:r>
              <a:rPr lang="en-GB" altLang="en-US" sz="2800" b="1" u="sng" dirty="0" err="1"/>
              <a:t>D</a:t>
            </a:r>
            <a:r>
              <a:rPr lang="en-GB" altLang="en-US" sz="2800" b="1" u="sng" dirty="0" err="1" smtClean="0"/>
              <a:t>asg</a:t>
            </a:r>
            <a:r>
              <a:rPr lang="en-GB" altLang="en-US" sz="2800" b="1" u="sng" dirty="0" smtClean="0"/>
              <a:t>:</a:t>
            </a:r>
            <a:r>
              <a:rPr lang="en-GB" altLang="en-US" sz="2800" u="sng" dirty="0" smtClean="0"/>
              <a:t> </a:t>
            </a:r>
            <a:r>
              <a:rPr lang="en-GB" altLang="en-US" sz="2800" b="1" u="sng" dirty="0" err="1"/>
              <a:t>ysgrifennu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brawddegau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byr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er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mwyn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disgrifio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tref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gan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ddefnyddio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ansoddeiriau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rheolaidd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yn</a:t>
            </a:r>
            <a:r>
              <a:rPr lang="en-GB" altLang="en-US" sz="2800" b="1" u="sng" dirty="0"/>
              <a:t> </a:t>
            </a:r>
            <a:r>
              <a:rPr lang="en-GB" altLang="en-US" sz="2800" b="1" u="sng" dirty="0" err="1"/>
              <a:t>ogystal</a:t>
            </a:r>
            <a:r>
              <a:rPr lang="en-GB" altLang="en-US" sz="2800" b="1" u="sng" dirty="0"/>
              <a:t> ag </a:t>
            </a:r>
            <a:r>
              <a:rPr lang="en-GB" altLang="en-US" sz="2800" b="1" u="sng" dirty="0" err="1"/>
              <a:t>ansoddeiriau</a:t>
            </a:r>
            <a:r>
              <a:rPr lang="en-GB" altLang="en-US" sz="2800" b="1" u="sng" dirty="0"/>
              <a:t> B.A.G.S.</a:t>
            </a:r>
            <a:r>
              <a:rPr lang="en-GB" altLang="en-US" sz="2800" dirty="0"/>
              <a:t> </a:t>
            </a:r>
            <a:endParaRPr lang="en-GB" altLang="en-US" dirty="0"/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250825" y="4221163"/>
            <a:ext cx="3529087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Arial" charset="0"/>
              </a:rPr>
              <a:t> </a:t>
            </a:r>
            <a:r>
              <a:rPr lang="en-GB" altLang="en-US" sz="2600" dirty="0" err="1">
                <a:latin typeface="Gotham Rounded Book"/>
              </a:rPr>
              <a:t>Fy</a:t>
            </a:r>
            <a:r>
              <a:rPr lang="en-GB" altLang="en-US" sz="2600" dirty="0">
                <a:latin typeface="Gotham Rounded Book"/>
              </a:rPr>
              <a:t> </a:t>
            </a:r>
            <a:r>
              <a:rPr lang="en-GB" altLang="en-US" sz="2600" dirty="0" err="1">
                <a:latin typeface="Gotham Rounded Book"/>
              </a:rPr>
              <a:t>rhestr</a:t>
            </a:r>
            <a:r>
              <a:rPr lang="en-GB" altLang="en-US" sz="2600" dirty="0">
                <a:latin typeface="Gotham Rounded Book"/>
              </a:rPr>
              <a:t> </a:t>
            </a:r>
            <a:r>
              <a:rPr lang="en-GB" altLang="en-US" sz="2600" dirty="0" err="1">
                <a:latin typeface="Gotham Rounded Book"/>
              </a:rPr>
              <a:t>siopa</a:t>
            </a:r>
            <a:endParaRPr lang="en-GB" altLang="en-US" sz="2600" dirty="0">
              <a:latin typeface="Gotham Rounded Book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 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 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 4.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756943" y="4024935"/>
            <a:ext cx="3852863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err="1">
                <a:solidFill>
                  <a:srgbClr val="FF0000"/>
                </a:solidFill>
              </a:rPr>
              <a:t>Peidiwch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smtClean="0">
                <a:solidFill>
                  <a:srgbClr val="FF0000"/>
                </a:solidFill>
              </a:rPr>
              <a:t>ag </a:t>
            </a:r>
            <a:r>
              <a:rPr lang="en-GB" altLang="en-US" sz="2400" dirty="0" err="1" smtClean="0">
                <a:solidFill>
                  <a:srgbClr val="FF0000"/>
                </a:solidFill>
              </a:rPr>
              <a:t>anghofio</a:t>
            </a:r>
            <a:r>
              <a:rPr lang="en-GB" altLang="en-US" sz="2400" dirty="0" smtClean="0">
                <a:solidFill>
                  <a:srgbClr val="FF0000"/>
                </a:solidFill>
              </a:rPr>
              <a:t> </a:t>
            </a:r>
            <a:r>
              <a:rPr lang="en-GB" altLang="en-US" sz="2400" dirty="0">
                <a:solidFill>
                  <a:srgbClr val="FF0000"/>
                </a:solidFill>
              </a:rPr>
              <a:t>bod </a:t>
            </a:r>
            <a:r>
              <a:rPr lang="en-GB" altLang="en-US" sz="2400" dirty="0" err="1">
                <a:solidFill>
                  <a:srgbClr val="FF0000"/>
                </a:solidFill>
              </a:rPr>
              <a:t>angen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gwneud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nodiadau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drwy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gydol</a:t>
            </a:r>
            <a:r>
              <a:rPr lang="en-GB" altLang="en-US" sz="2400" dirty="0">
                <a:solidFill>
                  <a:srgbClr val="FF0000"/>
                </a:solidFill>
              </a:rPr>
              <a:t> y </a:t>
            </a:r>
            <a:r>
              <a:rPr lang="en-GB" altLang="en-US" sz="2400" dirty="0" err="1">
                <a:solidFill>
                  <a:srgbClr val="FF0000"/>
                </a:solidFill>
              </a:rPr>
              <a:t>wers</a:t>
            </a:r>
            <a:r>
              <a:rPr lang="en-GB" altLang="en-US" sz="2400" dirty="0">
                <a:solidFill>
                  <a:srgbClr val="FF0000"/>
                </a:solidFill>
              </a:rPr>
              <a:t>. </a:t>
            </a:r>
            <a:r>
              <a:rPr lang="en-GB" altLang="en-US" sz="2400" dirty="0" err="1">
                <a:solidFill>
                  <a:srgbClr val="FF0000"/>
                </a:solidFill>
              </a:rPr>
              <a:t>Cofiwch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ddethol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eich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nodiadau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yn</a:t>
            </a:r>
            <a:r>
              <a:rPr lang="en-GB" altLang="en-US" sz="2400" dirty="0">
                <a:solidFill>
                  <a:srgbClr val="FF0000"/>
                </a:solidFill>
              </a:rPr>
              <a:t> </a:t>
            </a:r>
            <a:r>
              <a:rPr lang="en-GB" altLang="en-US" sz="2400" dirty="0" err="1">
                <a:solidFill>
                  <a:srgbClr val="FF0000"/>
                </a:solidFill>
              </a:rPr>
              <a:t>ofalus</a:t>
            </a:r>
            <a:r>
              <a:rPr lang="en-GB" altLang="en-US" sz="2800" dirty="0">
                <a:solidFill>
                  <a:srgbClr val="FF0000"/>
                </a:solidFill>
                <a:latin typeface="Arial" charset="0"/>
              </a:rPr>
              <a:t>!</a:t>
            </a:r>
          </a:p>
        </p:txBody>
      </p:sp>
      <p:pic>
        <p:nvPicPr>
          <p:cNvPr id="2053" name="Picture 4" descr="https://encrypted-tbn2.gstatic.com/images?q=tbn:ANd9GcSFgH2jfzWd9jO5IZzcYquhSXhZ3SQ_tHBPI007dpykax6NyC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125" y="4204268"/>
            <a:ext cx="8651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AutoShape 6" descr="data:image/jpeg;base64,/9j/4AAQSkZJRgABAQAAAQABAAD/2wCEAAkGBhASDxARDhISFRAVEBAPFhcTFhATFhAWFRIVGBMQGBIXGyYgFyUjGRgXKy8iIygpLSwsFh4yNTAqNSYtLCoBCQoKDgwOGA8PGTUlHyUsLy0wNC8pKiwsLiwrLCkpLiwpLCksLCwsLCksLCwsLSwvKSkvLCw1KTQqLCwvLCwsLP/AABEIANMA7wMBIgACEQEDEQH/xAAcAAEAAgMBAQEAAAAAAAAAAAAABwgDBQYEAgH/xABDEAABAwIBCAYIAwYFBQAAAAABAAIDBBEFBgcSITFBUWETFCIjcYIXMkJkgZGT0giSoRVDUmJyoiQzsbLBU2ODs/H/xAAbAQEAAgMBAQAAAAAAAAAAAAAABAUDBgcBAv/EADMRAAIBAwAGCAYCAwEAAAAAAAABAgMEERIUITFBkQUGExZhccHhIlGBobHwMkJS0fEj/9oADAMBAAIRAxEAPwCcUREAREQBERAEREAREQBERAFG+drOr+zWtp6UNdWyN0u1rbTsOoSEe0Trs3lc6rB3b5Q45FR0s1VObRxMLzxcdjWDm5xAHMhU+ygxyWsqpqqc3kleXng0bGsHJrQAOQCAYxlFV1by+rnllcTftucQOTW7GjkAAvRk/lhXUTw6jqJI7G+jpExu5OiPZd8QtMiAtdmxzjx4rTuLmiOqi0RKwXsb+rKy+vRNjq2gi2vUT2qp7kHla/Dq+GpZcsB0JWj95E62m3x2Ec2hW8o6tksbJYnB0b2NkY4bHNcAWuHiCgMyIiAIiIAiIgCIiAIiIAiIgCIiAIiIAiIgCIiAIiIAiLmM4uWLcNw+Wo1GY91C0+1K4HRNt4aAXHk229ARH+IDLjpqhuHQO7qAh8xGx8xGpnkafm4/wqH1kqJ3Pe58ji57nF7nE3LnONy4neSV0Wb3JM4hXMicD0DO9mI3MBHZvxcbAeJO5Yq1WNGnKpN7EsnqWXhEi5pc3EBpRWV0LJHy64mStDmsj3P0DqJcdYvfUBbatXnhzfRQNZW0UYZFcRzMYLNYT6kobsaCdRA1X0eJU0sYGgNaAGgAADUABqAA3LDiFBHPDJDM3SjkY6Nw4hwsfA8DuNlzqHTNZXesNvGd2dmPl9PyWDorQ0Soqnv8PmXGnG7DJ3dtgdLTk+0y95IvKTccnO3NUNZUZPSUVXNTS6yx3ZdsEjDrZIPEW8Dcbl5sGxeWlqIamB2jLE9sjTuuNx4gi4I3gldHhONSKnF5T2le1jYXWRarJfKGKuo4KqH1ZGAkbSxw1PjPNrgR8Lrar7PAiIgCIiAIiIAiIgCIiAIiIAiIgCIiAIiIAiIgCqzniy4/aGIObE69LT6UMVtjzfvJvMQAP5Wt4lS/nty46lQGCF1qmpDo22OuOPZLJy1HRHNxI9VVjQH6ArJ5sskOoULRI21TLaWXi027EXlB+ZcouzOZH9aq+sytvBTlrteySXbG3no+sfBo3qf1pXWO/wAtWsHu2y9F68iZbw/swiItPJZHWeXI/rNJ1qJvf07SXW2vh2vHlPaHLT4qAlcEi+o7Oe9VqzlZIdQrnNYP8PLeWE7g0ntRX/lOrw0TvW7dXL/Si7Wb3bY+XFevP5EO4h/ZHWZg8uOr1RoJndxUuBjvsZPawHnAA8QzmrFqj0chaQ5pIcCCCDYgjYQdytpmxy0GJYfHK4jrDO5nGr1wPXtwcLH4kblt5EOtREQBERAEREAREQBERAEREAREQBERAEREAWGtrGRRSSyuDY42Oke47GtaCXOPgAsyhX8QeXGixuGQO7T9GWoI3MveOH4kaR5Bu5yAibLrKx+I181U+4aToRNP7uJt9BnjtJ5uK09BQyTSxwxNLpJHtjaBvc42AXnUw5jsj/WxGZv8UUF/lLMP1aPOoV/dxtKEqr+ni+H78j7hHTlgkrJTJ2Oho4qaOx0W3e7/AKkh1vf8Ts4AAblt0RcqqTlUk5yeW9pZpYWEERF8HoXL5xckhiFC+NoHTx3lhP8AOBrjvwcNXjoncuoRZaNaVGpGpDenk8klJYZT97CCQQQQbEHUQeFl2eabLf8AZ2IMdI61LNaGbg0E9ibyE38C7itrnpyP6vVCshb3NQ46dtjJrXd+cXPiHqNV1a0uY3VGNWHH7PiirlFxeGXiBvrC/VGGYrLjrdF1SZ16ila1ovtkh2Ru56PqnycVJ6lHyEREAREQBERAEREAREQBERAEREAREQGpypyiioaOeqm9WNlwNhkcdTIxzLiByvfcqfYxi0tVUS1E7tKWV7pHHmTsA3ADUBuACkrP3lx1mrFDC68FM46dtj57Wd+QEt8S/kopQG2yVyekrqyGmj1abu07b0bBrfIfAfM2G9WkoKGOGKOGFujHGxsbRwDRYePjvXB5msj+rUnWpW2nqGhwvtZDtY3zeseWhwUiLnXT1/rNfs4v4Y7PN8X6f9J9CGisviERR7nQzlGhApqSxq3t0i4gOFO07DonUXHcDqA1m9wqe1tql1UVKmtr/cszSkorLJBe8AXJAHE6h80abi41jju+aqRiGKzzvMlRK+R53yOc4/rs8FnwbKGqpHiSlmfG69+yey7k5h7LhyIK2d9V56OVV2+Wznn0I2s+BbFFx+bnL9uJQuDwGVUYHSNGxwOoSsvuJ2jcfELsFq1ehO3qOnUWGiVGSkso1mUmAx1lJNTS+rI2wO0scNbJB4Ot46xvVWsUw2SnnlgmboyRvdG4cwdoO8HaDvBCtwokz4ZH6TG4jC3tN0Yp7b27I5fgeyeRbwWwdXr/ALGr2E38Mt3g/fdyI9xDK0kRnkdlPJh9dDVRXOg6z23t0kbtUkZ8Rs4EA7lb/DcRjnhinhcHRSMbIwje1wuPDwVJVOP4e8uPXwud38U1Pf5ywj9XDz8lv5BJyREQBERAEREAREQBERAEREAREQBchnQy1GG4fJK0jrEl4YBq9cjXJbgwXPjYb11znWFzsVUc6+WxxLEHujN6aG8MI12LQe1Nb+ci/gGjcgONe8kkuJJJJJOsknaSd66vNpkh1+ua14/w8VpZuBAPZiv/ADHV4Bx3LlGMJIABJJAAGsknYAFZnN5kkMPoWRuA6d9pZj/ORqZfg0avG53ql6av9Ut8RfxS2L1f0/ODNRhpyOnA4IiLmhYhVay7q3SYpXuft61Mzwax5Y0fBrQPgrSqs2c6g6LF61u50vTDn0rQ/wD1cfktp6sNdvNcdH1RFuf4o5ZERb4Qjtcz1W5mM0wadUjZonDi3onu/wBzWn4Kxqr5mSoOkxZr90ME0nxcBGP9/wCisGue9ZGndrH+KzzZPt/4hYqulZLG+KVodG9jo3NOxzXCzh8isqLXE2nlEgqxljk0+grZaZ9y0HSjcf3kbvUf/wAHmCtbhuISQTRTwuLZY3tkYRuc03Hj4KfM72R/W6Lp4m3qKcOkFtske2SPna2kPAj2lXpdQ6JvleW6k/5LY/P5/UrasNCWC5GRuVEeIUMNVFYabbPbe/RyN1SRnwOziCDvW7VasxeXHVK3qkzrU9U5rRfZHNsjdy0vVPl4KyqtTEEREAREQBERAEREAREQBEXlxPEo6eCWed2jFGx0jjwa0XOrf4b0BHOfbLjqlF1OF1qiqaWuttjg2Pdy0vVHLT4Kti3WWGU0mIVs1VLcabuy29+jjGqOMeA+Zud68GFYZJUTxQQi8kj2saOZ3ngBtJ3AFeSkopt7gSBmVyP6epNbM3uadw0L7HzWuPyCx8SxTutbk7gUdHSw00PqxtsTsL3HW+Q+Lrn9Ny2S5b0neu8uHU4bl5e+8s6UNCOAiIq0yBQfn7w3Rq6aoGySAxn+qJ97/le35KcFHmfDC+kwxsoGuCdj/K+7Hf3FnyVv0LW7K9pv57OfvgxVlmDIAREXTitJpzA4ZaGsqT7UkcDfI0vf/vZ8lLK5PNZhnQYRSAjtSNdUHn0ri5p/JofJdYuV9K1u2u6k/HHLZ6FnSWIIIiKuMgVcc6eR/Ua4mNtqafSljtsYb95D5SRbk5qscuey8yVbiFDJBq6Ud5CT7MjQbC/BwuD/AFX3K36Iv9TuE3/F7H/v6fjJiqw04lXwbbFazNNlv+0cPaZHXqobQzcXEDsTecD8wdwVVZoXMc5jwQ5pLSDqLSDYgjdYrqs2OWhw3EI5XE9Xf3M4/wC24+vbi02PwI3rpxWltkXzHIHAOaQWkAgg3BB2EHevpAEREAREQBERAEREAUGfiEy41swuB2zRmqLcdsUJ/Rx8nNSvlnlRHh9DNVSWOg2zG7Olkdqjj+J28ACdyqDiOISTzSTTOLpZHuke4+05xuTyQHmU05j8j9FjsQmb2nh0UF9zb2kl+J7I5B3FRlkbky+vrYqdtw0nTkcP3cbfXd/wObgrQ0tKyONkcTQ2NjWsa0bGtaLNaPgFqvWK/wCzpq3g9st/l7/jzJNvDL0mZURFohOCIiALUZXYb1jD6yG1y+nlDf6g3SZ/cAtui+6c3CSmt6eeR41lYKerNSUzpJGRs1ue9sY8XEAfqV7cpsO6vW1UFrCOoljH9IedE/Ky2+a/DumxejaRcNkM5/8AE0vH9zR811mpXUaDrLco5+2SrSy8Fk6WmbHGyNnqsY2Nvg1oaP0Cyoi5I3l5ZahEReAIiICD89uR/RTtr4W93MdCW3sy21P84HzaeKi1W0xzB46ummpph3cjC08Wna145tcARzCqzjeESUtTLTzC0kbyw8DwcORFiORC6D1fv+3o9jN/FH7rhy3ciBXhovK4k+5g8uOsUpoJnd/TNBjvtfBewHkJA8HM4FSwqY5L5Qy0NZBVQ+vG8OtsD2nU+M8nNJHxVwcFxeKqp4amB2lFKxsjTvsdrTwINwRuIK2QjntREQBERAEREARFxGdvLf8AZ2HuMbrVU2lDDxabdubyA/mLUBEGfPLjrlb1WF16alc5mrZJNskfz0fVHg471GS/SV2marI/r1cHStvTQaMsl9jzfu4vMQb8muWC4rwt6Uqs9yX7zPYpyeESlmiyP6nRCaVtqioDZHX2xx7Y4+Wo3PNwHsru0RcpubidxVlVnvf7j6FpGKisIIiKOfQREQBERAV1zy0HR4vM7dLHDMPyBjv7mFbfMJQaVbUzHZHT6A5Oke236McvX+IChtNRTfxRSwnyPa4f+wrbZgqHRo6ube+obH8I47/6yFbzWuc9CqXzSjyePwiEo/8AsSkiItGJoREQBERAFFue7I/pYW18Le8iAZLb2oiey/yk/J38qlJfE0LXtcx4DmOaWOB1hzXCxaRzCl2V1K1rRqx4fdcUfE46SwVAU0fh9y40JHYZO7sSF0sBPsvteSLzAXHNrt7lHGXWSzsPrpINZjPeROPtRuJ0dfEawebStJR1b4pGSxOLZGPbI1w2tc0gtcPAhdWpVY1YKpB7GslY1h4Zd1Fz2QeVrMRoIaltg8jQlaP3crbabfDYRycF0KyHgREQBERAfMsoa0ucQGgFxJNgABckncqlZzMsziWISTNJ6BncwA7o2k9u3FxuT4gblL2f3Ljq9KKCB3fVDbyW2sgvYjzkEeDXcQq6oD7hhc9zWMBc5zg1oGsuJNg0DmVZ7IXJZuH0McGrpT3krh7UjgNLXwGoDk2+9RjmRyP6WZ1fM3u4SWRX9qW2t/kB+bh/CpvWjdYr/TmraD2La/P5fT8+RNt4YWkwiItTJQREQBERAERa3KDKKnooHT1T9Fg1ADW6R25jG7z/APTYa19QhKclGKy2eN42s+ceyZpK1rGVkQkaxxc0F0jdEkWJuxwOxZcFwOnpIuhpIxHFpOfogvdrda5u4k7hvUQYrn7qS89Up4WR7ul05HnmdFzQPDX4rNgefuUPAr6dhYTrdBpNc3noPcQ7wuFfPobpHsdH+u/R0vTcYO2p5JoReXC8UhqYWT07w+J4u1w/UEHWCDtB1hepUEouLaa2kgIiLwBERAEREBxWdXI/r1CXRtvUwaUsdtr227yL4gXHNo4quSuEq853Mj+p1vTRNtT1BdI22yOT95Hy1m45OtuW5dXL/fazfjH1XrzIdxD+yPTmUy46jXiGZ1qWpLYnX2RyXtFLy1mx5OufVVnlRxWlzN5cftDDwyV16qn0YZL7Xtt3U3O4BB5tJ3hbmRDvkREAXhxvGIqWmmqZzaKJhkcdVzbY0cSTYAbyQvcoD/EFlx0krcMgd2Iy2Wcj2pCLxxeUG55uG9qAizKbKCWurJ6qf15Hl1toY0amRjk1oA+Cw4Hg8lVUw08IvJI8MHBo2ueeQAJPIFeFTjmSyP6KB1fM3vJgWRX9mK+t/mI+Tf5lXdJXqs7eVTjuXn+7TJThpywSHgmDx0tNFTwi0cbAwcXHa555kkk8yvciLlspOTcpb2WaWAiIvkBERAEREAVc87eUT6nE5o7noqdxp2N3At/zXW4l4Ovg1vBWMVZc5eFPgxasDgbSTOqGn+JspLwR4EkeLStm6tRg7mTe9R2c1kjXOdFHLoiLfyCSbmNyifHWvo3E9FOx72jc2SNulpDhdgcDxs3gp1VfMymFPkxVsoB0IIpZHHdd7DG1t+J0ifKVYNc66xRgrz4d7Sz57fTBYW+dAIiLXzOEREAREQBaTLLJllfRS07rBxGnG4/u5G30HeG0Hk4rdovunUlSmpweGtp41lYZUKqpnxyPjkaWvY5zHNO1rmmzmnwIXQ5vMsHYbiEVQLmI91M0e3E4jS1cRYOHNoXaZ8Mj9F7cQhb2XlsU9tz7WZL5gLHm0b3KJV1axu43dCNWPHf4PiisnHReC79PUNkYySNwcx7Wva4aw5rhdrgd4IKyKHvw/wCXHSwOw6d3eQgyQk+1ET2o/I46uTuDVMKmHwc7l9lazDaCapdYvt0cTT+8lcDoN8BYk8mlVDq6p8sj5JXF0j3ukc47XOcSXOPiSVIOe7LQ1mIugjP+HpXPhbwfJe00nzGiOTb71HKA6LIPJV2IV0cGsRDvJXD2Y2kaWvidQHN3JWdhhaxrWMAaxrQ1oGoNAFg0DgAuOzV5IdSoWukFqifRlk4sFu7i+ANzzceC7Rc26bv9ar6MX8Mdi9X+8Cwow0Y5CIiozOEREAREQBERAFy+XWQcOJQgOOhOy/RyAXtfaxw9pp/Q6xvB6hFlo1p0ZqpTeGjxpSWGVqxXNZisDiOrPlbfU6DvWu52HaHxAWfBM0mKVDwHwmCO+t8/YsOUfrH5fEKxyLYX1ludDGis/Pb+MkfVo5NJkjklBh9OIYLkk6Uj3W0pXW9Y8ANw3czcndoi1ypUlVk5zeWyQkksIIiL4PQiIgCIiAIiIDyYrhkdRBLBMLxyMLHDfY7xwINiDxAVWso8Cko6qamm9aN1r7ntOtkg5FpB+Ktgo0z1ZIdPTCtiHfU7bPttfCTrPkJv4OdwWxdAX+r1+yk/hl9nw57uRHrw0llcCGMAxuWjqoaqA2kieHjg7c5h5OaSDyJVwsncdirKSGqgN45WB44tOxzDza4EHmFS1S/+H/Lboah+Hzu7mbSliJOqOVrbvF9wcxvzYOK6GQCJKku036d9PSdpX26V9f6rGpJz0ZASUdbJVRMJo6iQyBwGqKRxu+J3C5uW8jb2So2QE6YLnzojBH1tkzJw0NfoMa9jiBYvadIEX4Ear79q93pwwr3n6TfvVfUWvy6u2cm3tX19jP28ywXpwwr3n6TfvT04YV7z9Jv3qvqL57uWfjz9hrEywXpwwr3n6TfvT04YV7z9Jv3qvqJ3cs/Hn7DWJlgvThhXvP0m/enpwwr3n6TfvVfUTu5Z+PP2GsTLBenDCvefpN+9PThhXvP0m/eq+ondyz8efsNYmWC9OGFe8/Sb96enDCvefpN+9V9RO7ln48/YaxMsF6cMK95+k3709OGFe8/Sb96r6id3LPx5+w1iZYL04YV7z9Jv3p6cMK95+k371X1E7uWfjz9hrEywXpwwr3n6TfvT04YV7z9Jv3qvqJ3cs/Hn7DWJlgvThhXvP0m/enpwwr3n6TfvVfUTu5Z+PP2GsTLBenDCvefpN+9PThhXvP0m/eq+ondyz8efsNYmWC9OGFe8/Sb96enDCvefpN+9V9RO7ln48/YaxMsF6cMK95+k371octc8tLNRTU9EyUyTRuhLpGtY1jHCzzYOJcbXA2bb7rGG0WSl0BaU5qay8bdrPHXm1gLPRGQSN6G+nrto7dhv+l1gUxZiM3r5Jv2jVMtAxr2whw/znuaWufY7WtaXC+8nV6pV8YSe6ukjlY6OZjXxuGi5rwHNcDuLTqKrNnlyXpKKs0KOIRtIDiA6RwudZtpE28AiICO0REAREQBERAEREAREQBERAEREAREQBERAEREAREQBERAEREBLuY/I+hq3yPq4GylgDmh5eW3vvZfRd4EEKwkbA0ANAAAAAGoADYANyIgP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charset="0"/>
            </a:endParaRPr>
          </a:p>
        </p:txBody>
      </p:sp>
      <p:sp>
        <p:nvSpPr>
          <p:cNvPr id="2055" name="AutoShape 8" descr="data:image/jpeg;base64,/9j/4AAQSkZJRgABAQAAAQABAAD/2wCEAAkGBhASDxARDhISFRAVEBAPFhcTFhATFhAWFRIVGBMQGBIXGyYgFyUjGRgXKy8iIygpLSwsFh4yNTAqNSYtLCoBCQoKDgwOGA8PGTUlHyUsLy0wNC8pKiwsLiwrLCkpLiwpLCksLCwsLCksLCwsLSwvKSkvLCw1KTQqLCwvLCwsLP/AABEIANMA7wMBIgACEQEDEQH/xAAcAAEAAgMBAQEAAAAAAAAAAAAABwgDBQYEAgH/xABDEAABAwIBCAYIAwYFBQAAAAABAAIDBBEFBgcSITFBUWETFCIjcYIXMkJkgZGT0giSoRVDUmJyoiQzsbLBU2ODs/H/xAAbAQEAAgMBAQAAAAAAAAAAAAAABAUDBgcBAv/EADMRAAIBAwAGCAYCAwEAAAAAAAABAgMEERIUITFBkQUGExZhccHhIlGBobHwMkJS0fEj/9oADAMBAAIRAxEAPwCcUREAREQBERAEREAREQBERAFG+drOr+zWtp6UNdWyN0u1rbTsOoSEe0Trs3lc6rB3b5Q45FR0s1VObRxMLzxcdjWDm5xAHMhU+ygxyWsqpqqc3kleXng0bGsHJrQAOQCAYxlFV1by+rnllcTftucQOTW7GjkAAvRk/lhXUTw6jqJI7G+jpExu5OiPZd8QtMiAtdmxzjx4rTuLmiOqi0RKwXsb+rKy+vRNjq2gi2vUT2qp7kHla/Dq+GpZcsB0JWj95E62m3x2Ec2hW8o6tksbJYnB0b2NkY4bHNcAWuHiCgMyIiAIiIAiIgCIiAIiIAiIgCIiAIiIAiIgCIiAIiIAiLmM4uWLcNw+Wo1GY91C0+1K4HRNt4aAXHk229ARH+IDLjpqhuHQO7qAh8xGx8xGpnkafm4/wqH1kqJ3Pe58ji57nF7nE3LnONy4neSV0Wb3JM4hXMicD0DO9mI3MBHZvxcbAeJO5Yq1WNGnKpN7EsnqWXhEi5pc3EBpRWV0LJHy64mStDmsj3P0DqJcdYvfUBbatXnhzfRQNZW0UYZFcRzMYLNYT6kobsaCdRA1X0eJU0sYGgNaAGgAADUABqAA3LDiFBHPDJDM3SjkY6Nw4hwsfA8DuNlzqHTNZXesNvGd2dmPl9PyWDorQ0Soqnv8PmXGnG7DJ3dtgdLTk+0y95IvKTccnO3NUNZUZPSUVXNTS6yx3ZdsEjDrZIPEW8Dcbl5sGxeWlqIamB2jLE9sjTuuNx4gi4I3gldHhONSKnF5T2le1jYXWRarJfKGKuo4KqH1ZGAkbSxw1PjPNrgR8Lrar7PAiIgCIiAIiIAiIgCIiAIiIAiIgCIiAIiIAiIgCqzniy4/aGIObE69LT6UMVtjzfvJvMQAP5Wt4lS/nty46lQGCF1qmpDo22OuOPZLJy1HRHNxI9VVjQH6ArJ5sskOoULRI21TLaWXi027EXlB+ZcouzOZH9aq+sytvBTlrteySXbG3no+sfBo3qf1pXWO/wAtWsHu2y9F68iZbw/swiItPJZHWeXI/rNJ1qJvf07SXW2vh2vHlPaHLT4qAlcEi+o7Oe9VqzlZIdQrnNYP8PLeWE7g0ntRX/lOrw0TvW7dXL/Si7Wb3bY+XFevP5EO4h/ZHWZg8uOr1RoJndxUuBjvsZPawHnAA8QzmrFqj0chaQ5pIcCCCDYgjYQdytpmxy0GJYfHK4jrDO5nGr1wPXtwcLH4kblt5EOtREQBERAEREAREQBERAEREAREQBERAEREAWGtrGRRSSyuDY42Oke47GtaCXOPgAsyhX8QeXGixuGQO7T9GWoI3MveOH4kaR5Bu5yAibLrKx+I181U+4aToRNP7uJt9BnjtJ5uK09BQyTSxwxNLpJHtjaBvc42AXnUw5jsj/WxGZv8UUF/lLMP1aPOoV/dxtKEqr+ni+H78j7hHTlgkrJTJ2Oho4qaOx0W3e7/AKkh1vf8Ts4AAblt0RcqqTlUk5yeW9pZpYWEERF8HoXL5xckhiFC+NoHTx3lhP8AOBrjvwcNXjoncuoRZaNaVGpGpDenk8klJYZT97CCQQQQbEHUQeFl2eabLf8AZ2IMdI61LNaGbg0E9ibyE38C7itrnpyP6vVCshb3NQ46dtjJrXd+cXPiHqNV1a0uY3VGNWHH7PiirlFxeGXiBvrC/VGGYrLjrdF1SZ16ila1ovtkh2Ru56PqnycVJ6lHyEREAREQBERAEREAREQBERAEREAREQGpypyiioaOeqm9WNlwNhkcdTIxzLiByvfcqfYxi0tVUS1E7tKWV7pHHmTsA3ADUBuACkrP3lx1mrFDC68FM46dtj57Wd+QEt8S/kopQG2yVyekrqyGmj1abu07b0bBrfIfAfM2G9WkoKGOGKOGFujHGxsbRwDRYePjvXB5msj+rUnWpW2nqGhwvtZDtY3zeseWhwUiLnXT1/rNfs4v4Y7PN8X6f9J9CGisviERR7nQzlGhApqSxq3t0i4gOFO07DonUXHcDqA1m9wqe1tql1UVKmtr/cszSkorLJBe8AXJAHE6h80abi41jju+aqRiGKzzvMlRK+R53yOc4/rs8FnwbKGqpHiSlmfG69+yey7k5h7LhyIK2d9V56OVV2+Wznn0I2s+BbFFx+bnL9uJQuDwGVUYHSNGxwOoSsvuJ2jcfELsFq1ehO3qOnUWGiVGSkso1mUmAx1lJNTS+rI2wO0scNbJB4Ot46xvVWsUw2SnnlgmboyRvdG4cwdoO8HaDvBCtwokz4ZH6TG4jC3tN0Yp7b27I5fgeyeRbwWwdXr/ALGr2E38Mt3g/fdyI9xDK0kRnkdlPJh9dDVRXOg6z23t0kbtUkZ8Rs4EA7lb/DcRjnhinhcHRSMbIwje1wuPDwVJVOP4e8uPXwud38U1Pf5ywj9XDz8lv5BJyREQBERAEREAREQBERAEREAREQBchnQy1GG4fJK0jrEl4YBq9cjXJbgwXPjYb11znWFzsVUc6+WxxLEHujN6aG8MI12LQe1Nb+ci/gGjcgONe8kkuJJJJJOsknaSd66vNpkh1+ua14/w8VpZuBAPZiv/ADHV4Bx3LlGMJIABJJAAGsknYAFZnN5kkMPoWRuA6d9pZj/ORqZfg0avG53ql6av9Ut8RfxS2L1f0/ODNRhpyOnA4IiLmhYhVay7q3SYpXuft61Mzwax5Y0fBrQPgrSqs2c6g6LF61u50vTDn0rQ/wD1cfktp6sNdvNcdH1RFuf4o5ZERb4Qjtcz1W5mM0wadUjZonDi3onu/wBzWn4Kxqr5mSoOkxZr90ME0nxcBGP9/wCisGue9ZGndrH+KzzZPt/4hYqulZLG+KVodG9jo3NOxzXCzh8isqLXE2nlEgqxljk0+grZaZ9y0HSjcf3kbvUf/wAHmCtbhuISQTRTwuLZY3tkYRuc03Hj4KfM72R/W6Lp4m3qKcOkFtske2SPna2kPAj2lXpdQ6JvleW6k/5LY/P5/UrasNCWC5GRuVEeIUMNVFYabbPbe/RyN1SRnwOziCDvW7VasxeXHVK3qkzrU9U5rRfZHNsjdy0vVPl4KyqtTEEREAREQBERAEREAREQBEXlxPEo6eCWed2jFGx0jjwa0XOrf4b0BHOfbLjqlF1OF1qiqaWuttjg2Pdy0vVHLT4Kti3WWGU0mIVs1VLcabuy29+jjGqOMeA+Zud68GFYZJUTxQQi8kj2saOZ3ngBtJ3AFeSkopt7gSBmVyP6epNbM3uadw0L7HzWuPyCx8SxTutbk7gUdHSw00PqxtsTsL3HW+Q+Lrn9Ny2S5b0neu8uHU4bl5e+8s6UNCOAiIq0yBQfn7w3Rq6aoGySAxn+qJ97/le35KcFHmfDC+kwxsoGuCdj/K+7Hf3FnyVv0LW7K9pv57OfvgxVlmDIAREXTitJpzA4ZaGsqT7UkcDfI0vf/vZ8lLK5PNZhnQYRSAjtSNdUHn0ri5p/JofJdYuV9K1u2u6k/HHLZ6FnSWIIIiKuMgVcc6eR/Ua4mNtqafSljtsYb95D5SRbk5qscuey8yVbiFDJBq6Ud5CT7MjQbC/BwuD/AFX3K36Iv9TuE3/F7H/v6fjJiqw04lXwbbFazNNlv+0cPaZHXqobQzcXEDsTecD8wdwVVZoXMc5jwQ5pLSDqLSDYgjdYrqs2OWhw3EI5XE9Xf3M4/wC24+vbi02PwI3rpxWltkXzHIHAOaQWkAgg3BB2EHevpAEREAREQBERAEREAUGfiEy41swuB2zRmqLcdsUJ/Rx8nNSvlnlRHh9DNVSWOg2zG7Olkdqjj+J28ACdyqDiOISTzSTTOLpZHuke4+05xuTyQHmU05j8j9FjsQmb2nh0UF9zb2kl+J7I5B3FRlkbky+vrYqdtw0nTkcP3cbfXd/wObgrQ0tKyONkcTQ2NjWsa0bGtaLNaPgFqvWK/wCzpq3g9st/l7/jzJNvDL0mZURFohOCIiALUZXYb1jD6yG1y+nlDf6g3SZ/cAtui+6c3CSmt6eeR41lYKerNSUzpJGRs1ue9sY8XEAfqV7cpsO6vW1UFrCOoljH9IedE/Ky2+a/DumxejaRcNkM5/8AE0vH9zR811mpXUaDrLco5+2SrSy8Fk6WmbHGyNnqsY2Nvg1oaP0Cyoi5I3l5ZahEReAIiICD89uR/RTtr4W93MdCW3sy21P84HzaeKi1W0xzB46ummpph3cjC08Wna145tcARzCqzjeESUtTLTzC0kbyw8DwcORFiORC6D1fv+3o9jN/FH7rhy3ciBXhovK4k+5g8uOsUpoJnd/TNBjvtfBewHkJA8HM4FSwqY5L5Qy0NZBVQ+vG8OtsD2nU+M8nNJHxVwcFxeKqp4amB2lFKxsjTvsdrTwINwRuIK2QjntREQBERAEREARFxGdvLf8AZ2HuMbrVU2lDDxabdubyA/mLUBEGfPLjrlb1WF16alc5mrZJNskfz0fVHg471GS/SV2marI/r1cHStvTQaMsl9jzfu4vMQb8muWC4rwt6Uqs9yX7zPYpyeESlmiyP6nRCaVtqioDZHX2xx7Y4+Wo3PNwHsru0RcpubidxVlVnvf7j6FpGKisIIiKOfQREQBERAV1zy0HR4vM7dLHDMPyBjv7mFbfMJQaVbUzHZHT6A5Oke236McvX+IChtNRTfxRSwnyPa4f+wrbZgqHRo6ube+obH8I47/6yFbzWuc9CqXzSjyePwiEo/8AsSkiItGJoREQBERAFFue7I/pYW18Le8iAZLb2oiey/yk/J38qlJfE0LXtcx4DmOaWOB1hzXCxaRzCl2V1K1rRqx4fdcUfE46SwVAU0fh9y40JHYZO7sSF0sBPsvteSLzAXHNrt7lHGXWSzsPrpINZjPeROPtRuJ0dfEawebStJR1b4pGSxOLZGPbI1w2tc0gtcPAhdWpVY1YKpB7GslY1h4Zd1Fz2QeVrMRoIaltg8jQlaP3crbabfDYRycF0KyHgREQBERAfMsoa0ucQGgFxJNgABckncqlZzMsziWISTNJ6BncwA7o2k9u3FxuT4gblL2f3Ljq9KKCB3fVDbyW2sgvYjzkEeDXcQq6oD7hhc9zWMBc5zg1oGsuJNg0DmVZ7IXJZuH0McGrpT3krh7UjgNLXwGoDk2+9RjmRyP6WZ1fM3u4SWRX9qW2t/kB+bh/CpvWjdYr/TmraD2La/P5fT8+RNt4YWkwiItTJQREQBERAERa3KDKKnooHT1T9Fg1ADW6R25jG7z/APTYa19QhKclGKy2eN42s+ceyZpK1rGVkQkaxxc0F0jdEkWJuxwOxZcFwOnpIuhpIxHFpOfogvdrda5u4k7hvUQYrn7qS89Up4WR7ul05HnmdFzQPDX4rNgefuUPAr6dhYTrdBpNc3noPcQ7wuFfPobpHsdH+u/R0vTcYO2p5JoReXC8UhqYWT07w+J4u1w/UEHWCDtB1hepUEouLaa2kgIiLwBERAEREBxWdXI/r1CXRtvUwaUsdtr227yL4gXHNo4quSuEq853Mj+p1vTRNtT1BdI22yOT95Hy1m45OtuW5dXL/fazfjH1XrzIdxD+yPTmUy46jXiGZ1qWpLYnX2RyXtFLy1mx5OufVVnlRxWlzN5cftDDwyV16qn0YZL7Xtt3U3O4BB5tJ3hbmRDvkREAXhxvGIqWmmqZzaKJhkcdVzbY0cSTYAbyQvcoD/EFlx0krcMgd2Iy2Wcj2pCLxxeUG55uG9qAizKbKCWurJ6qf15Hl1toY0amRjk1oA+Cw4Hg8lVUw08IvJI8MHBo2ueeQAJPIFeFTjmSyP6KB1fM3vJgWRX9mK+t/mI+Tf5lXdJXqs7eVTjuXn+7TJThpywSHgmDx0tNFTwi0cbAwcXHa555kkk8yvciLlspOTcpb2WaWAiIvkBERAEREAVc87eUT6nE5o7noqdxp2N3At/zXW4l4Ovg1vBWMVZc5eFPgxasDgbSTOqGn+JspLwR4EkeLStm6tRg7mTe9R2c1kjXOdFHLoiLfyCSbmNyifHWvo3E9FOx72jc2SNulpDhdgcDxs3gp1VfMymFPkxVsoB0IIpZHHdd7DG1t+J0ifKVYNc66xRgrz4d7Sz57fTBYW+dAIiLXzOEREAREQBaTLLJllfRS07rBxGnG4/u5G30HeG0Hk4rdovunUlSmpweGtp41lYZUKqpnxyPjkaWvY5zHNO1rmmzmnwIXQ5vMsHYbiEVQLmI91M0e3E4jS1cRYOHNoXaZ8Mj9F7cQhb2XlsU9tz7WZL5gLHm0b3KJV1axu43dCNWPHf4PiisnHReC79PUNkYySNwcx7Wva4aw5rhdrgd4IKyKHvw/wCXHSwOw6d3eQgyQk+1ET2o/I46uTuDVMKmHwc7l9lazDaCapdYvt0cTT+8lcDoN8BYk8mlVDq6p8sj5JXF0j3ukc47XOcSXOPiSVIOe7LQ1mIugjP+HpXPhbwfJe00nzGiOTb71HKA6LIPJV2IV0cGsRDvJXD2Y2kaWvidQHN3JWdhhaxrWMAaxrQ1oGoNAFg0DgAuOzV5IdSoWukFqifRlk4sFu7i+ANzzceC7Rc26bv9ar6MX8Mdi9X+8Cwow0Y5CIiozOEREAREQBERAFy+XWQcOJQgOOhOy/RyAXtfaxw9pp/Q6xvB6hFlo1p0ZqpTeGjxpSWGVqxXNZisDiOrPlbfU6DvWu52HaHxAWfBM0mKVDwHwmCO+t8/YsOUfrH5fEKxyLYX1ludDGis/Pb+MkfVo5NJkjklBh9OIYLkk6Uj3W0pXW9Y8ANw3czcndoi1ypUlVk5zeWyQkksIIiL4PQiIgCIiAIiIDyYrhkdRBLBMLxyMLHDfY7xwINiDxAVWso8Cko6qamm9aN1r7ntOtkg5FpB+Ktgo0z1ZIdPTCtiHfU7bPttfCTrPkJv4OdwWxdAX+r1+yk/hl9nw57uRHrw0llcCGMAxuWjqoaqA2kieHjg7c5h5OaSDyJVwsncdirKSGqgN45WB44tOxzDza4EHmFS1S/+H/Lboah+Hzu7mbSliJOqOVrbvF9wcxvzYOK6GQCJKku036d9PSdpX26V9f6rGpJz0ZASUdbJVRMJo6iQyBwGqKRxu+J3C5uW8jb2So2QE6YLnzojBH1tkzJw0NfoMa9jiBYvadIEX4Ear79q93pwwr3n6TfvVfUWvy6u2cm3tX19jP28ywXpwwr3n6TfvT04YV7z9Jv3qvqL57uWfjz9hrEywXpwwr3n6TfvT04YV7z9Jv3qvqJ3cs/Hn7DWJlgvThhXvP0m/enpwwr3n6TfvVfUTu5Z+PP2GsTLBenDCvefpN+9PThhXvP0m/eq+ondyz8efsNYmWC9OGFe8/Sb96enDCvefpN+9V9RO7ln48/YaxMsF6cMK95+k3709OGFe8/Sb96r6id3LPx5+w1iZYL04YV7z9Jv3p6cMK95+k371X1E7uWfjz9hrEywXpwwr3n6TfvT04YV7z9Jv3qvqJ3cs/Hn7DWJlgvThhXvP0m/enpwwr3n6TfvVfUTu5Z+PP2GsTLBenDCvefpN+9PThhXvP0m/eq+ondyz8efsNYmWC9OGFe8/Sb96enDCvefpN+9V9RO7ln48/YaxMsF6cMK95+k371octc8tLNRTU9EyUyTRuhLpGtY1jHCzzYOJcbXA2bb7rGG0WSl0BaU5qay8bdrPHXm1gLPRGQSN6G+nrto7dhv+l1gUxZiM3r5Jv2jVMtAxr2whw/znuaWufY7WtaXC+8nV6pV8YSe6ukjlY6OZjXxuGi5rwHNcDuLTqKrNnlyXpKKs0KOIRtIDiA6RwudZtpE28AiICO0REAREQBERAEREAREQBERAEREAREQBERAEREAREQBERAEREBLuY/I+hq3yPq4GylgDmh5eW3vvZfRd4EEKwkbA0ANAAAAAGoADYANyIgP/9k="/>
          <p:cNvSpPr>
            <a:spLocks noChangeAspect="1" noChangeArrowheads="1"/>
          </p:cNvSpPr>
          <p:nvPr/>
        </p:nvSpPr>
        <p:spPr bwMode="auto">
          <a:xfrm>
            <a:off x="215900" y="-2317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charset="0"/>
            </a:endParaRPr>
          </a:p>
        </p:txBody>
      </p:sp>
      <p:pic>
        <p:nvPicPr>
          <p:cNvPr id="2056" name="Picture 10" descr="http://michellespirit.files.wordpress.com/2012/10/warning-triangl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612" y="4797152"/>
            <a:ext cx="106838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Gwybodaeth/Rhagfynegi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611188" y="1557338"/>
            <a:ext cx="8137525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 err="1"/>
              <a:t>Sut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gallwch</a:t>
            </a:r>
            <a:r>
              <a:rPr lang="en-GB" altLang="en-US" sz="2800" dirty="0"/>
              <a:t> chi </a:t>
            </a:r>
            <a:r>
              <a:rPr lang="en-GB" altLang="en-US" sz="2800" dirty="0" err="1"/>
              <a:t>helpu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eich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ffrind</a:t>
            </a:r>
            <a:r>
              <a:rPr lang="en-GB" altLang="en-US" sz="2800" dirty="0"/>
              <a:t> </a:t>
            </a:r>
            <a:r>
              <a:rPr lang="en-GB" altLang="en-US" sz="2800" dirty="0" err="1"/>
              <a:t>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wybod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fod</a:t>
            </a:r>
            <a:r>
              <a:rPr lang="en-GB" altLang="en-US" sz="2800" dirty="0"/>
              <a:t>/bod </a:t>
            </a:r>
            <a:r>
              <a:rPr lang="en-GB" altLang="en-US" sz="2800" dirty="0" err="1"/>
              <a:t>wedi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cyfieithu'r</a:t>
            </a:r>
            <a:r>
              <a:rPr lang="en-GB" altLang="en-US" sz="2800" dirty="0"/>
              <a:t> </a:t>
            </a:r>
            <a:r>
              <a:rPr lang="en-GB" altLang="en-US" sz="2800" dirty="0" err="1"/>
              <a:t>brawddegau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yn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llwyddiannus</a:t>
            </a:r>
            <a:r>
              <a:rPr lang="en-GB" altLang="en-US" sz="2800" dirty="0"/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 err="1"/>
              <a:t>Dyluniwch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restr</a:t>
            </a:r>
            <a:r>
              <a:rPr lang="en-GB" altLang="en-US" sz="2800" dirty="0"/>
              <a:t> </a:t>
            </a:r>
            <a:r>
              <a:rPr lang="en-GB" altLang="en-US" sz="2800" dirty="0" err="1"/>
              <a:t>wirio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asesiad</a:t>
            </a:r>
            <a:r>
              <a:rPr lang="en-GB" altLang="en-US" sz="2800" dirty="0"/>
              <a:t> </a:t>
            </a:r>
            <a:r>
              <a:rPr lang="en-GB" altLang="en-US" sz="2800" dirty="0" err="1"/>
              <a:t>cyfoedion</a:t>
            </a:r>
            <a:r>
              <a:rPr lang="en-GB" altLang="en-US" sz="2800" dirty="0"/>
              <a:t>, a </a:t>
            </a:r>
            <a:r>
              <a:rPr lang="en-GB" altLang="en-US" sz="2800" dirty="0" err="1"/>
              <a:t>rhowch</a:t>
            </a:r>
            <a:r>
              <a:rPr lang="en-GB" altLang="en-US" sz="2800" dirty="0"/>
              <a:t> y </a:t>
            </a:r>
            <a:r>
              <a:rPr lang="en-GB" altLang="en-US" sz="2800" dirty="0" err="1"/>
              <a:t>rhestr</a:t>
            </a:r>
            <a:r>
              <a:rPr lang="en-GB" altLang="en-US" sz="2800" dirty="0"/>
              <a:t> hon </a:t>
            </a:r>
            <a:r>
              <a:rPr lang="en-GB" altLang="en-US" sz="2800" dirty="0" err="1"/>
              <a:t>i'ch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ffrind</a:t>
            </a:r>
            <a:r>
              <a:rPr lang="en-GB" altLang="en-US" sz="2800" dirty="0"/>
              <a:t>. </a:t>
            </a:r>
            <a:r>
              <a:rPr lang="en-GB" altLang="en-US" sz="2800" dirty="0" err="1" smtClean="0"/>
              <a:t>Efallai</a:t>
            </a:r>
            <a:r>
              <a:rPr lang="en-GB" altLang="en-US" sz="2800" dirty="0" smtClean="0"/>
              <a:t> y </a:t>
            </a:r>
            <a:r>
              <a:rPr lang="en-GB" altLang="en-US" sz="2800" dirty="0" err="1"/>
              <a:t>bydd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angen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i</a:t>
            </a:r>
            <a:r>
              <a:rPr lang="en-GB" altLang="en-US" sz="2800" dirty="0"/>
              <a:t> chi ail-</a:t>
            </a:r>
            <a:r>
              <a:rPr lang="en-GB" altLang="en-US" sz="2800" dirty="0" err="1"/>
              <a:t>ddysgu</a:t>
            </a:r>
            <a:r>
              <a:rPr lang="en-GB" altLang="en-US" sz="2800" dirty="0"/>
              <a:t> </a:t>
            </a:r>
            <a:r>
              <a:rPr lang="en-GB" altLang="en-US" sz="2800" dirty="0" err="1" smtClean="0"/>
              <a:t>rheolau’r</a:t>
            </a:r>
            <a:r>
              <a:rPr lang="en-GB" altLang="en-US" sz="2800" dirty="0" smtClean="0"/>
              <a:t> </a:t>
            </a:r>
            <a:r>
              <a:rPr lang="en-GB" altLang="en-US" sz="2800" dirty="0" err="1"/>
              <a:t>ansoddeiriau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yn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ystod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eich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trafodaeth</a:t>
            </a:r>
            <a:r>
              <a:rPr lang="en-GB" altLang="en-US" sz="2800" dirty="0"/>
              <a:t>.</a:t>
            </a:r>
          </a:p>
        </p:txBody>
      </p:sp>
      <p:sp>
        <p:nvSpPr>
          <p:cNvPr id="11267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 err="1" smtClean="0">
                <a:solidFill>
                  <a:schemeClr val="bg1"/>
                </a:solidFill>
              </a:rPr>
              <a:t>Myfyrio</a:t>
            </a:r>
            <a:endParaRPr lang="en-GB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90500" y="1156450"/>
            <a:ext cx="8970726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>
                <a:cs typeface="Times New Roman" pitchFamily="18" charset="0"/>
              </a:rPr>
              <a:t>Ydy'r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geiriau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canlynol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yn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enwau</a:t>
            </a:r>
            <a:r>
              <a:rPr lang="en-GB" altLang="en-US" sz="1800" b="1" dirty="0">
                <a:cs typeface="Times New Roman" pitchFamily="18" charset="0"/>
              </a:rPr>
              <a:t>, </a:t>
            </a:r>
            <a:r>
              <a:rPr lang="en-GB" altLang="en-US" sz="1800" b="1" dirty="0" err="1" smtClean="0">
                <a:cs typeface="Times New Roman" pitchFamily="18" charset="0"/>
              </a:rPr>
              <a:t>yn</a:t>
            </a:r>
            <a:r>
              <a:rPr lang="en-GB" altLang="en-US" sz="1800" b="1" dirty="0" smtClean="0">
                <a:cs typeface="Times New Roman" pitchFamily="18" charset="0"/>
              </a:rPr>
              <a:t> </a:t>
            </a:r>
            <a:r>
              <a:rPr lang="en-GB" altLang="en-US" sz="1800" b="1" dirty="0" err="1" smtClean="0">
                <a:cs typeface="Times New Roman" pitchFamily="18" charset="0"/>
              </a:rPr>
              <a:t>ferfau</a:t>
            </a:r>
            <a:r>
              <a:rPr lang="en-GB" altLang="en-US" sz="1800" b="1" dirty="0" smtClean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neu'n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ansoddeiriau</a:t>
            </a:r>
            <a:r>
              <a:rPr lang="en-GB" altLang="en-US" sz="1800" b="1" dirty="0">
                <a:cs typeface="Times New Roman" pitchFamily="18" charset="0"/>
              </a:rPr>
              <a:t>?</a:t>
            </a:r>
            <a:r>
              <a:rPr lang="en-GB" altLang="en-US" sz="1800" dirty="0">
                <a:cs typeface="Times New Roman" pitchFamily="18" charset="0"/>
              </a:rPr>
              <a:t> </a:t>
            </a:r>
            <a:endParaRPr lang="en-GB" altLang="en-US" sz="1800" dirty="0" smtClean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cs typeface="Times New Roman" pitchFamily="18" charset="0"/>
              </a:rPr>
              <a:t>Sut</a:t>
            </a:r>
            <a:r>
              <a:rPr lang="en-GB" altLang="en-US" sz="1800" b="1" dirty="0" smtClean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rydych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chi'n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gwybod</a:t>
            </a:r>
            <a:r>
              <a:rPr lang="en-GB" altLang="en-US" sz="1800" b="1" dirty="0">
                <a:cs typeface="Times New Roman" pitchFamily="18" charset="0"/>
              </a:rPr>
              <a:t> </a:t>
            </a:r>
            <a:r>
              <a:rPr lang="en-GB" altLang="en-US" sz="1800" b="1" dirty="0" err="1">
                <a:cs typeface="Times New Roman" pitchFamily="18" charset="0"/>
              </a:rPr>
              <a:t>hyn</a:t>
            </a:r>
            <a:r>
              <a:rPr lang="en-GB" altLang="en-US" sz="1800" b="1" dirty="0" smtClean="0">
                <a:cs typeface="Times New Roman" pitchFamily="18" charset="0"/>
              </a:rPr>
              <a:t>?</a:t>
            </a:r>
            <a:endParaRPr lang="en-GB" altLang="en-US" sz="1800" b="1" dirty="0">
              <a:cs typeface="Times New Roman" pitchFamily="18" charset="0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77800" y="1923291"/>
            <a:ext cx="321468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joli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haut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vieux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connu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petit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historique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industrielle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grand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touristique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 smtClean="0"/>
              <a:t>commerciale</a:t>
            </a:r>
            <a:endParaRPr lang="en-GB" altLang="en-US" sz="24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6136" y="1923290"/>
            <a:ext cx="2592388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bach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mawr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hen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smtClean="0"/>
              <a:t>pert/</a:t>
            </a:r>
            <a:r>
              <a:rPr lang="en-GB" altLang="en-US" sz="2400" dirty="0" err="1" smtClean="0"/>
              <a:t>tlws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uchel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adnabyddus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hanesyddol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twristaidd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diwydiannol</a:t>
            </a:r>
            <a:endParaRPr lang="en-GB" altLang="en-US" sz="2400" dirty="0"/>
          </a:p>
          <a:p>
            <a:pPr eaLnBrk="1" hangingPunct="1">
              <a:spcBef>
                <a:spcPct val="0"/>
              </a:spcBef>
            </a:pPr>
            <a:r>
              <a:rPr lang="en-GB" altLang="en-US" sz="2400" dirty="0"/>
              <a:t> </a:t>
            </a:r>
            <a:r>
              <a:rPr lang="en-GB" altLang="en-US" sz="2400" dirty="0" err="1"/>
              <a:t>masnachol</a:t>
            </a:r>
            <a:endParaRPr lang="en-GB" altLang="en-US" sz="2400" dirty="0"/>
          </a:p>
        </p:txBody>
      </p:sp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252413" y="6092825"/>
            <a:ext cx="8567737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RHOWCH Y GEIRIAU MEWN PARAU!</a:t>
            </a:r>
          </a:p>
        </p:txBody>
      </p:sp>
      <p:sp>
        <p:nvSpPr>
          <p:cNvPr id="3078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Gwybodaeth/Rhagfynegi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179512" y="2060575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3000" dirty="0" err="1" smtClean="0"/>
              <a:t>J’habite</a:t>
            </a:r>
            <a:r>
              <a:rPr lang="en-GB" altLang="en-US" sz="3000" dirty="0" smtClean="0"/>
              <a:t> à Cwmbran. </a:t>
            </a:r>
            <a:r>
              <a:rPr lang="en-GB" altLang="en-US" sz="3000" dirty="0" err="1" smtClean="0"/>
              <a:t>C’est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une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grande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ville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touristique</a:t>
            </a:r>
            <a:r>
              <a:rPr lang="en-GB" altLang="en-US" sz="3000" dirty="0" smtClean="0"/>
              <a:t> qui se </a:t>
            </a:r>
            <a:r>
              <a:rPr lang="en-GB" altLang="en-US" sz="3000" dirty="0" err="1" smtClean="0"/>
              <a:t>trouve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dans</a:t>
            </a:r>
            <a:r>
              <a:rPr lang="en-GB" altLang="en-US" sz="3000" dirty="0" smtClean="0"/>
              <a:t> le </a:t>
            </a:r>
            <a:r>
              <a:rPr lang="en-GB" altLang="en-US" sz="3000" dirty="0" err="1" smtClean="0"/>
              <a:t>sud-est</a:t>
            </a:r>
            <a:r>
              <a:rPr lang="en-GB" altLang="en-US" sz="3000" dirty="0" smtClean="0"/>
              <a:t> du pays de </a:t>
            </a:r>
            <a:r>
              <a:rPr lang="en-GB" altLang="en-US" sz="3000" dirty="0" err="1" smtClean="0"/>
              <a:t>Galles</a:t>
            </a:r>
            <a:r>
              <a:rPr lang="en-GB" altLang="en-US" sz="3000" dirty="0" smtClean="0"/>
              <a:t>. </a:t>
            </a:r>
            <a:r>
              <a:rPr lang="en-GB" altLang="en-US" sz="3000" dirty="0" err="1" smtClean="0"/>
              <a:t>J’adore</a:t>
            </a:r>
            <a:r>
              <a:rPr lang="en-GB" altLang="en-US" sz="3000" dirty="0" smtClean="0"/>
              <a:t> ma </a:t>
            </a:r>
            <a:r>
              <a:rPr lang="en-GB" altLang="en-US" sz="3000" dirty="0" err="1" smtClean="0"/>
              <a:t>ville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parce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qu’il</a:t>
            </a:r>
            <a:r>
              <a:rPr lang="en-GB" altLang="en-US" sz="3000" dirty="0" smtClean="0"/>
              <a:t> y a beaucoup de choses à faire. </a:t>
            </a:r>
            <a:r>
              <a:rPr lang="en-GB" altLang="en-US" sz="3000" dirty="0" err="1" smtClean="0"/>
              <a:t>C’est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industrielle</a:t>
            </a:r>
            <a:r>
              <a:rPr lang="en-GB" altLang="en-US" sz="3000" dirty="0" smtClean="0"/>
              <a:t>, </a:t>
            </a:r>
            <a:r>
              <a:rPr lang="en-GB" altLang="en-US" sz="3000" dirty="0" err="1" smtClean="0"/>
              <a:t>mais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ce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n’est</a:t>
            </a:r>
            <a:r>
              <a:rPr lang="en-GB" altLang="en-US" sz="3000" dirty="0" smtClean="0"/>
              <a:t> pas </a:t>
            </a:r>
            <a:r>
              <a:rPr lang="en-GB" altLang="en-US" sz="3000" dirty="0" err="1" smtClean="0"/>
              <a:t>très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touristique</a:t>
            </a:r>
            <a:r>
              <a:rPr lang="en-GB" altLang="en-US" sz="3000" dirty="0" smtClean="0"/>
              <a:t>. À mon </a:t>
            </a:r>
            <a:r>
              <a:rPr lang="en-GB" altLang="en-US" sz="3000" dirty="0" err="1" smtClean="0"/>
              <a:t>avis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c’est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une</a:t>
            </a:r>
            <a:r>
              <a:rPr lang="en-GB" altLang="en-US" sz="3000" dirty="0" smtClean="0"/>
              <a:t> belle </a:t>
            </a:r>
            <a:r>
              <a:rPr lang="en-GB" altLang="en-US" sz="3000" dirty="0" err="1" smtClean="0"/>
              <a:t>ville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parce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qu’on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peut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voir</a:t>
            </a:r>
            <a:r>
              <a:rPr lang="en-GB" altLang="en-US" sz="3000" dirty="0" smtClean="0"/>
              <a:t> des </a:t>
            </a:r>
            <a:r>
              <a:rPr lang="en-GB" altLang="en-US" sz="3000" dirty="0" err="1" smtClean="0"/>
              <a:t>grandes</a:t>
            </a:r>
            <a:r>
              <a:rPr lang="en-GB" altLang="en-US" sz="3000" dirty="0" smtClean="0"/>
              <a:t> </a:t>
            </a:r>
            <a:r>
              <a:rPr lang="en-GB" altLang="en-US" sz="3000" dirty="0" err="1" smtClean="0"/>
              <a:t>montagnes</a:t>
            </a:r>
            <a:r>
              <a:rPr lang="en-GB" altLang="en-US" sz="3000" dirty="0" smtClean="0"/>
              <a:t> et des petites </a:t>
            </a:r>
            <a:r>
              <a:rPr lang="en-GB" altLang="en-US" sz="3000" dirty="0" err="1" smtClean="0"/>
              <a:t>fleuves</a:t>
            </a:r>
            <a:r>
              <a:rPr lang="en-GB" altLang="en-US" sz="3000" dirty="0" smtClean="0"/>
              <a:t>. </a:t>
            </a: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Gwybodaeth/Rhagfynegi</a:t>
            </a:r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252413" y="1200150"/>
            <a:ext cx="7700962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Tanlinellwch yr ansoddeiriau yn y paragraff hwn.</a:t>
            </a:r>
            <a:r>
              <a:rPr lang="en-GB" altLang="en-US" sz="2000"/>
              <a:t> </a:t>
            </a:r>
            <a:endParaRPr lang="en-GB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Sut rydych chi'n gwybod mai ansoddair ydyw?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9"/>
          <a:stretch/>
        </p:blipFill>
        <p:spPr bwMode="auto">
          <a:xfrm>
            <a:off x="971550" y="1139825"/>
            <a:ext cx="7315200" cy="506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Beth rydych chi'n ei sylwi am hyn?</a:t>
            </a:r>
            <a:r>
              <a:rPr lang="en-GB" altLang="en-US" sz="2000">
                <a:solidFill>
                  <a:schemeClr val="bg1"/>
                </a:solidFill>
              </a:rPr>
              <a:t> </a:t>
            </a:r>
            <a:endParaRPr lang="en-GB" altLang="en-US" sz="2000" b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A oes modd llunio rheol?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116013" y="1125538"/>
            <a:ext cx="7056437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/>
              <a:t>HANNER FFORDD!!!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err="1"/>
              <a:t>Crynhowch</a:t>
            </a:r>
            <a:r>
              <a:rPr lang="en-GB" altLang="en-US" dirty="0"/>
              <a:t> </a:t>
            </a:r>
            <a:r>
              <a:rPr lang="en-GB" altLang="en-US" dirty="0" err="1" smtClean="0"/>
              <a:t>reolau’r</a:t>
            </a:r>
            <a:r>
              <a:rPr lang="en-GB" altLang="en-US" dirty="0" smtClean="0"/>
              <a:t> </a:t>
            </a:r>
            <a:r>
              <a:rPr lang="en-GB" altLang="en-US" dirty="0" err="1"/>
              <a:t>ansoddeiriau</a:t>
            </a:r>
            <a:r>
              <a:rPr lang="en-GB" altLang="en-US" dirty="0"/>
              <a:t> </a:t>
            </a:r>
            <a:r>
              <a:rPr lang="en-GB" altLang="en-US" dirty="0" err="1"/>
              <a:t>hyd</a:t>
            </a:r>
            <a:r>
              <a:rPr lang="en-GB" altLang="en-US" dirty="0"/>
              <a:t> </a:t>
            </a:r>
            <a:r>
              <a:rPr lang="en-GB" altLang="en-US" dirty="0" err="1"/>
              <a:t>yn</a:t>
            </a:r>
            <a:r>
              <a:rPr lang="en-GB" altLang="en-US" dirty="0"/>
              <a:t> </a:t>
            </a:r>
            <a:r>
              <a:rPr lang="en-GB" altLang="en-US" dirty="0" err="1"/>
              <a:t>hyn</a:t>
            </a:r>
            <a:r>
              <a:rPr lang="en-GB" altLang="en-US" dirty="0"/>
              <a:t>! 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1295400" y="3933825"/>
            <a:ext cx="66976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FF0000"/>
                </a:solidFill>
              </a:rPr>
              <a:t>RHYBUDD</a:t>
            </a:r>
            <a:r>
              <a:rPr lang="en-GB" altLang="en-US" sz="2800" dirty="0" smtClean="0">
                <a:solidFill>
                  <a:srgbClr val="FF0000"/>
                </a:solidFill>
              </a:rPr>
              <a:t>!!!! MAE </a:t>
            </a:r>
            <a:r>
              <a:rPr lang="en-GB" altLang="en-US" sz="2800" dirty="0">
                <a:solidFill>
                  <a:srgbClr val="FF0000"/>
                </a:solidFill>
              </a:rPr>
              <a:t>TRO YNG NGHYNFFON Y SLEID NESAF!!!!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5103813"/>
            <a:ext cx="28384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 err="1" smtClean="0">
                <a:solidFill>
                  <a:schemeClr val="bg1"/>
                </a:solidFill>
              </a:rPr>
              <a:t>Myfyrio</a:t>
            </a:r>
            <a:endParaRPr lang="en-GB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69988"/>
            <a:ext cx="7561263" cy="557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132856"/>
            <a:ext cx="80971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Les </a:t>
            </a:r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adjectifs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: Y RHEOLAU!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735265" y="3140968"/>
            <a:ext cx="770572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000" dirty="0" smtClean="0"/>
              <a:t>Mae </a:t>
            </a:r>
            <a:r>
              <a:rPr lang="en-GB" altLang="en-US" sz="3000" dirty="0" err="1"/>
              <a:t>rhai</a:t>
            </a:r>
            <a:r>
              <a:rPr lang="en-GB" altLang="en-US" sz="3000" dirty="0"/>
              <a:t> </a:t>
            </a:r>
            <a:r>
              <a:rPr lang="en-GB" altLang="en-US" sz="3000" dirty="0" err="1"/>
              <a:t>ansoddeiriau</a:t>
            </a:r>
            <a:r>
              <a:rPr lang="en-GB" altLang="en-US" sz="3000" dirty="0"/>
              <a:t> </a:t>
            </a:r>
            <a:r>
              <a:rPr lang="en-GB" altLang="en-US" sz="3000" dirty="0" err="1"/>
              <a:t>yn</a:t>
            </a:r>
            <a:r>
              <a:rPr lang="en-GB" altLang="en-US" sz="3000" dirty="0"/>
              <a:t> </a:t>
            </a:r>
            <a:r>
              <a:rPr lang="en-GB" altLang="en-US" sz="3000" dirty="0" err="1"/>
              <a:t>dod</a:t>
            </a:r>
            <a:r>
              <a:rPr lang="en-GB" altLang="en-US" sz="3000" dirty="0"/>
              <a:t> _____ y </a:t>
            </a:r>
            <a:r>
              <a:rPr lang="en-GB" altLang="en-US" sz="3000" dirty="0" err="1"/>
              <a:t>ferf</a:t>
            </a:r>
            <a:r>
              <a:rPr lang="en-GB" altLang="en-US" sz="3000" dirty="0"/>
              <a:t> </a:t>
            </a:r>
            <a:r>
              <a:rPr lang="en-GB" altLang="en-US" sz="3000" dirty="0" err="1"/>
              <a:t>ond</a:t>
            </a:r>
            <a:r>
              <a:rPr lang="en-GB" altLang="en-US" sz="3000" dirty="0"/>
              <a:t> </a:t>
            </a:r>
            <a:r>
              <a:rPr lang="en-GB" altLang="en-US" sz="3000" dirty="0" err="1"/>
              <a:t>mae'r</a:t>
            </a:r>
            <a:r>
              <a:rPr lang="en-GB" altLang="en-US" sz="3000" dirty="0"/>
              <a:t> </a:t>
            </a:r>
            <a:r>
              <a:rPr lang="en-GB" altLang="en-US" sz="3000" dirty="0" err="1"/>
              <a:t>mwyafrif</a:t>
            </a:r>
            <a:r>
              <a:rPr lang="en-GB" altLang="en-US" sz="3000" dirty="0"/>
              <a:t> </a:t>
            </a:r>
            <a:r>
              <a:rPr lang="en-GB" altLang="en-US" sz="3000" dirty="0" err="1"/>
              <a:t>yn</a:t>
            </a:r>
            <a:r>
              <a:rPr lang="en-GB" altLang="en-US" sz="3000" dirty="0"/>
              <a:t> </a:t>
            </a:r>
            <a:r>
              <a:rPr lang="en-GB" altLang="en-US" sz="3000" dirty="0" err="1"/>
              <a:t>dod</a:t>
            </a:r>
            <a:r>
              <a:rPr lang="en-GB" altLang="en-US" sz="3000" dirty="0"/>
              <a:t>  ______ y </a:t>
            </a:r>
            <a:r>
              <a:rPr lang="en-GB" altLang="en-US" sz="3000" dirty="0" err="1"/>
              <a:t>ferf</a:t>
            </a:r>
            <a:r>
              <a:rPr lang="en-GB" altLang="en-US" sz="3000" dirty="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000" dirty="0"/>
              <a:t>Mae </a:t>
            </a:r>
            <a:r>
              <a:rPr lang="en-GB" altLang="en-US" sz="3000" dirty="0" err="1"/>
              <a:t>ganddyn</a:t>
            </a:r>
            <a:r>
              <a:rPr lang="en-GB" altLang="en-US" sz="3000" dirty="0"/>
              <a:t> </a:t>
            </a:r>
            <a:r>
              <a:rPr lang="en-GB" altLang="en-US" sz="3000" dirty="0" err="1"/>
              <a:t>nhw</a:t>
            </a:r>
            <a:r>
              <a:rPr lang="en-GB" altLang="en-US" sz="3000" dirty="0"/>
              <a:t> _______ </a:t>
            </a:r>
            <a:r>
              <a:rPr lang="en-GB" altLang="en-US" sz="3000" dirty="0" err="1"/>
              <a:t>gwahanol</a:t>
            </a:r>
            <a:r>
              <a:rPr lang="en-GB" altLang="en-US" sz="3000" dirty="0"/>
              <a:t> </a:t>
            </a:r>
            <a:r>
              <a:rPr lang="en-GB" altLang="en-US" sz="3000" dirty="0" err="1"/>
              <a:t>yn</a:t>
            </a:r>
            <a:r>
              <a:rPr lang="en-GB" altLang="en-US" sz="3000" dirty="0"/>
              <a:t> </a:t>
            </a:r>
            <a:r>
              <a:rPr lang="en-GB" altLang="en-US" sz="3000" dirty="0" err="1"/>
              <a:t>dibynnu</a:t>
            </a:r>
            <a:r>
              <a:rPr lang="en-GB" altLang="en-US" sz="3000" dirty="0"/>
              <a:t> </a:t>
            </a:r>
            <a:r>
              <a:rPr lang="en-GB" altLang="en-US" sz="3000" dirty="0" err="1"/>
              <a:t>ar</a:t>
            </a:r>
            <a:r>
              <a:rPr lang="en-GB" altLang="en-US" sz="3000" dirty="0"/>
              <a:t> pa un </a:t>
            </a:r>
            <a:r>
              <a:rPr lang="en-GB" altLang="en-US" sz="3000" dirty="0" err="1"/>
              <a:t>ai</a:t>
            </a:r>
            <a:r>
              <a:rPr lang="en-GB" altLang="en-US" sz="3000" dirty="0"/>
              <a:t> a </a:t>
            </a:r>
            <a:r>
              <a:rPr lang="en-GB" altLang="en-US" sz="3000" dirty="0" err="1"/>
              <a:t>ydynt</a:t>
            </a:r>
            <a:r>
              <a:rPr lang="en-GB" altLang="en-US" sz="3000" dirty="0"/>
              <a:t> </a:t>
            </a:r>
            <a:r>
              <a:rPr lang="en-GB" altLang="en-US" sz="3000" dirty="0" err="1"/>
              <a:t>yn</a:t>
            </a:r>
            <a:r>
              <a:rPr lang="en-GB" altLang="en-US" sz="3000" dirty="0"/>
              <a:t> </a:t>
            </a:r>
            <a:r>
              <a:rPr lang="en-GB" altLang="en-US" sz="3000" dirty="0" err="1" smtClean="0"/>
              <a:t>wrywaidd</a:t>
            </a:r>
            <a:r>
              <a:rPr lang="en-GB" altLang="en-US" sz="3000" dirty="0"/>
              <a:t>, </a:t>
            </a:r>
            <a:r>
              <a:rPr lang="en-GB" altLang="en-US" sz="3000" dirty="0" err="1"/>
              <a:t>yn</a:t>
            </a:r>
            <a:r>
              <a:rPr lang="en-GB" altLang="en-US" sz="3000" dirty="0"/>
              <a:t> _____ </a:t>
            </a:r>
            <a:r>
              <a:rPr lang="en-GB" altLang="en-US" sz="3000" dirty="0" err="1"/>
              <a:t>neu'n</a:t>
            </a:r>
            <a:r>
              <a:rPr lang="en-GB" altLang="en-US" sz="3000" dirty="0"/>
              <a:t> </a:t>
            </a:r>
            <a:r>
              <a:rPr lang="en-GB" altLang="en-US" sz="3000" dirty="0" smtClean="0"/>
              <a:t>_______!</a:t>
            </a:r>
            <a:endParaRPr lang="en-GB" altLang="en-US" sz="3000" dirty="0"/>
          </a:p>
        </p:txBody>
      </p:sp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252413" y="1279525"/>
            <a:ext cx="730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/>
              <a:t>Ysgrifennwch</a:t>
            </a:r>
            <a:r>
              <a:rPr lang="en-GB" altLang="en-US" sz="1800" b="1" dirty="0"/>
              <a:t> y </a:t>
            </a:r>
            <a:r>
              <a:rPr lang="en-GB" altLang="en-US" sz="1800" b="1" dirty="0" err="1"/>
              <a:t>paragraff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hwn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yn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eich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llyfrau</a:t>
            </a:r>
            <a:r>
              <a:rPr lang="en-GB" altLang="en-US" sz="1800" b="1" dirty="0"/>
              <a:t> a </a:t>
            </a:r>
            <a:r>
              <a:rPr lang="en-GB" altLang="en-US" sz="1800" b="1" dirty="0" err="1"/>
              <a:t>cheisiwch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lenwi'r</a:t>
            </a:r>
            <a:r>
              <a:rPr lang="en-GB" altLang="en-US" sz="1800" b="1" dirty="0"/>
              <a:t> </a:t>
            </a:r>
            <a:r>
              <a:rPr lang="en-GB" altLang="en-US" sz="1800" b="1" dirty="0" err="1" smtClean="0"/>
              <a:t>bylchau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 smtClean="0"/>
              <a:t>gyda’r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 smtClean="0"/>
              <a:t>geiriau</a:t>
            </a:r>
            <a:r>
              <a:rPr lang="en-GB" altLang="en-US" sz="1800" b="1" dirty="0" smtClean="0"/>
              <a:t> coll.</a:t>
            </a:r>
            <a:endParaRPr lang="en-GB" altLang="en-US" sz="1800" b="1" dirty="0"/>
          </a:p>
        </p:txBody>
      </p:sp>
      <p:sp>
        <p:nvSpPr>
          <p:cNvPr id="8197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Dealltwriaeth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Cysylltiadau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n-GB" altLang="en-US" sz="2800" b="1" dirty="0" smtClean="0">
              <a:latin typeface="Verdana" pitchFamily="34" charset="0"/>
            </a:endParaRPr>
          </a:p>
          <a:p>
            <a:pPr marL="609600" indent="-609600" algn="ctr" eaLnBrk="1" hangingPunct="1">
              <a:buFontTx/>
              <a:buNone/>
            </a:pPr>
            <a:endParaRPr lang="en-GB" altLang="en-US" sz="2800" b="1" dirty="0" smtClean="0">
              <a:latin typeface="Verdana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en-GB" altLang="en-US" sz="2400" b="1" dirty="0" smtClean="0"/>
          </a:p>
          <a:p>
            <a:pPr marL="609600" indent="-609600" eaLnBrk="1" hangingPunct="1">
              <a:buFontTx/>
              <a:buNone/>
            </a:pPr>
            <a:r>
              <a:rPr lang="en-GB" altLang="en-US" sz="2400" b="1" dirty="0" smtClean="0"/>
              <a:t>	</a:t>
            </a:r>
            <a:r>
              <a:rPr lang="en-GB" altLang="en-US" sz="2400" b="1" dirty="0" err="1" smtClean="0"/>
              <a:t>Canfod</a:t>
            </a:r>
            <a:r>
              <a:rPr lang="en-GB" altLang="en-US" sz="2400" b="1" dirty="0" smtClean="0"/>
              <a:t> </a:t>
            </a:r>
            <a:r>
              <a:rPr lang="en-GB" altLang="en-US" sz="2400" b="1" dirty="0" err="1" smtClean="0"/>
              <a:t>camgymeriadau</a:t>
            </a:r>
            <a:r>
              <a:rPr lang="en-GB" altLang="en-US" sz="2400" b="1" dirty="0" smtClean="0"/>
              <a:t>!</a:t>
            </a:r>
          </a:p>
          <a:p>
            <a:pPr marL="609600" indent="-609600" eaLnBrk="1" hangingPunct="1">
              <a:buFontTx/>
              <a:buNone/>
            </a:pPr>
            <a:r>
              <a:rPr lang="en-GB" altLang="en-US" sz="2400" dirty="0" smtClean="0"/>
              <a:t>	Mae </a:t>
            </a:r>
            <a:r>
              <a:rPr lang="en-GB" altLang="en-US" sz="2400" dirty="0" err="1" smtClean="0"/>
              <a:t>terfyniad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anghywir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gan</a:t>
            </a:r>
            <a:r>
              <a:rPr lang="en-GB" altLang="en-US" sz="2400" dirty="0" smtClean="0"/>
              <a:t> bob un </a:t>
            </a:r>
            <a:r>
              <a:rPr lang="en-GB" altLang="en-US" sz="2400" dirty="0" err="1" smtClean="0"/>
              <a:t>o'r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ansoddeiriau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rheolaidd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hyn</a:t>
            </a:r>
            <a:r>
              <a:rPr lang="en-GB" altLang="en-US" sz="2400" dirty="0" smtClean="0"/>
              <a:t>. </a:t>
            </a:r>
          </a:p>
          <a:p>
            <a:pPr marL="609600" indent="-609600" eaLnBrk="1" hangingPunct="1">
              <a:buFontTx/>
              <a:buNone/>
            </a:pPr>
            <a:r>
              <a:rPr lang="en-GB" altLang="en-US" sz="2400" dirty="0" smtClean="0"/>
              <a:t>	</a:t>
            </a:r>
            <a:r>
              <a:rPr lang="en-GB" altLang="en-US" sz="2400" dirty="0" err="1" smtClean="0"/>
              <a:t>Allwch</a:t>
            </a:r>
            <a:r>
              <a:rPr lang="en-GB" altLang="en-US" sz="2400" dirty="0" smtClean="0"/>
              <a:t> chi </a:t>
            </a:r>
            <a:r>
              <a:rPr lang="en-GB" altLang="en-US" sz="2400" dirty="0" err="1" smtClean="0"/>
              <a:t>eu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cywiro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nhw</a:t>
            </a:r>
            <a:r>
              <a:rPr lang="en-GB" altLang="en-US" sz="2400" dirty="0" smtClean="0"/>
              <a:t>?</a:t>
            </a:r>
          </a:p>
          <a:p>
            <a:pPr marL="1009650" lvl="1" indent="-609600" eaLnBrk="1" hangingPunct="1">
              <a:buClr>
                <a:schemeClr val="tx1"/>
              </a:buClr>
              <a:buFontTx/>
              <a:buAutoNum type="arabicPeriod"/>
            </a:pPr>
            <a:endParaRPr lang="en-GB" altLang="en-US" sz="3200" dirty="0" smtClean="0"/>
          </a:p>
          <a:p>
            <a:pPr marL="1009650" lvl="1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GB" altLang="en-US" sz="3200" dirty="0" smtClean="0"/>
              <a:t>Ma </a:t>
            </a:r>
            <a:r>
              <a:rPr lang="en-GB" altLang="en-US" sz="3200" dirty="0" err="1" smtClean="0"/>
              <a:t>ville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est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industriel</a:t>
            </a:r>
            <a:endParaRPr lang="en-GB" altLang="en-US" sz="3200" dirty="0" smtClean="0"/>
          </a:p>
          <a:p>
            <a:pPr marL="1009650" lvl="1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GB" altLang="en-US" sz="3200" dirty="0" err="1" smtClean="0"/>
              <a:t>C’est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une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ville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grande</a:t>
            </a:r>
            <a:endParaRPr lang="en-GB" altLang="en-US" sz="3200" dirty="0" smtClean="0"/>
          </a:p>
          <a:p>
            <a:pPr marL="1009650" lvl="1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GB" altLang="en-US" sz="3200" dirty="0" err="1" smtClean="0"/>
              <a:t>C’est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une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ville</a:t>
            </a:r>
            <a:r>
              <a:rPr lang="en-GB" altLang="en-US" sz="3200" dirty="0" smtClean="0"/>
              <a:t> commercial</a:t>
            </a:r>
          </a:p>
          <a:p>
            <a:pPr marL="1009650" lvl="1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GB" altLang="en-US" sz="3200" dirty="0" smtClean="0"/>
              <a:t>Il y a des </a:t>
            </a:r>
            <a:r>
              <a:rPr lang="en-GB" altLang="en-US" sz="3200" dirty="0" err="1" smtClean="0"/>
              <a:t>montagnes</a:t>
            </a:r>
            <a:r>
              <a:rPr lang="en-GB" altLang="en-US" sz="3200" dirty="0" smtClean="0"/>
              <a:t> petit</a:t>
            </a:r>
          </a:p>
          <a:p>
            <a:pPr marL="1009650" lvl="1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GB" altLang="en-US" sz="3200" dirty="0" smtClean="0"/>
              <a:t>Il y a </a:t>
            </a:r>
            <a:r>
              <a:rPr lang="en-GB" altLang="en-US" sz="3200" dirty="0" err="1" smtClean="0"/>
              <a:t>une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rivière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serpenté</a:t>
            </a:r>
            <a:endParaRPr lang="en-GB" altLang="en-US" sz="3200" dirty="0" smtClean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endParaRPr lang="en-GB" altLang="en-US" sz="2800" i="1" u="sng" dirty="0" smtClean="0">
              <a:latin typeface="Verdana" pitchFamily="34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en-GB" altLang="en-US" sz="2800" i="1" u="sng" dirty="0" smtClean="0">
              <a:latin typeface="Verdana" pitchFamily="34" charset="0"/>
            </a:endParaRPr>
          </a:p>
        </p:txBody>
      </p:sp>
      <p:sp>
        <p:nvSpPr>
          <p:cNvPr id="9219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Dealltwriaeth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1262" y="1268760"/>
            <a:ext cx="56748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Les </a:t>
            </a:r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traductions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: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476375" y="2205038"/>
            <a:ext cx="47355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** Comment dit-on en Français?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67544" y="2636838"/>
            <a:ext cx="828091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GB" altLang="en-US" dirty="0" smtClean="0"/>
              <a:t> </a:t>
            </a:r>
            <a:r>
              <a:rPr lang="en-GB" altLang="en-US" dirty="0" err="1" smtClean="0"/>
              <a:t>Mae'n</a:t>
            </a:r>
            <a:r>
              <a:rPr lang="en-GB" altLang="en-US" dirty="0" smtClean="0"/>
              <a:t> </a:t>
            </a:r>
            <a:r>
              <a:rPr lang="en-GB" altLang="en-US" dirty="0" err="1"/>
              <a:t>dref</a:t>
            </a:r>
            <a:r>
              <a:rPr lang="en-GB" altLang="en-US" dirty="0"/>
              <a:t> </a:t>
            </a:r>
            <a:r>
              <a:rPr lang="en-GB" altLang="en-US" dirty="0" err="1"/>
              <a:t>bert</a:t>
            </a:r>
            <a:r>
              <a:rPr lang="en-GB" altLang="en-US" dirty="0"/>
              <a:t>/</a:t>
            </a:r>
            <a:r>
              <a:rPr lang="en-GB" altLang="en-US" dirty="0" err="1"/>
              <a:t>tlws</a:t>
            </a:r>
            <a:endParaRPr lang="en-GB" altLang="en-US" dirty="0"/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GB" altLang="en-US" dirty="0" smtClean="0"/>
              <a:t> </a:t>
            </a:r>
            <a:r>
              <a:rPr lang="en-GB" altLang="en-US" dirty="0" err="1" smtClean="0"/>
              <a:t>Mae'n</a:t>
            </a:r>
            <a:r>
              <a:rPr lang="en-GB" altLang="en-US" dirty="0" smtClean="0"/>
              <a:t> </a:t>
            </a:r>
            <a:r>
              <a:rPr lang="en-GB" altLang="en-US" dirty="0" err="1"/>
              <a:t>dref</a:t>
            </a:r>
            <a:r>
              <a:rPr lang="en-GB" altLang="en-US" dirty="0"/>
              <a:t> </a:t>
            </a:r>
            <a:r>
              <a:rPr lang="en-GB" altLang="en-US" dirty="0" err="1" smtClean="0"/>
              <a:t>fach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ddiwydiannol</a:t>
            </a:r>
            <a:endParaRPr lang="en-GB" altLang="en-US" dirty="0"/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GB" altLang="en-US" dirty="0" smtClean="0"/>
              <a:t> </a:t>
            </a:r>
            <a:r>
              <a:rPr lang="en-GB" altLang="en-US" dirty="0" err="1" smtClean="0"/>
              <a:t>Mae'n</a:t>
            </a:r>
            <a:r>
              <a:rPr lang="en-GB" altLang="en-US" dirty="0" smtClean="0"/>
              <a:t> </a:t>
            </a:r>
            <a:r>
              <a:rPr lang="en-GB" altLang="en-US" dirty="0" err="1"/>
              <a:t>bentref</a:t>
            </a:r>
            <a:r>
              <a:rPr lang="en-GB" altLang="en-US" dirty="0"/>
              <a:t> pert/</a:t>
            </a:r>
            <a:r>
              <a:rPr lang="en-GB" altLang="en-US" dirty="0" err="1"/>
              <a:t>tlws</a:t>
            </a:r>
            <a:endParaRPr lang="en-GB" altLang="en-US" dirty="0"/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GB" altLang="en-US" dirty="0" smtClean="0"/>
              <a:t> </a:t>
            </a:r>
            <a:r>
              <a:rPr lang="en-GB" altLang="en-US" dirty="0" err="1" smtClean="0"/>
              <a:t>Mae'n</a:t>
            </a:r>
            <a:r>
              <a:rPr lang="en-GB" altLang="en-US" dirty="0" smtClean="0"/>
              <a:t> </a:t>
            </a:r>
            <a:r>
              <a:rPr lang="en-GB" altLang="en-US" dirty="0" err="1"/>
              <a:t>dref</a:t>
            </a:r>
            <a:r>
              <a:rPr lang="en-GB" altLang="en-US" dirty="0"/>
              <a:t> </a:t>
            </a:r>
            <a:r>
              <a:rPr lang="en-GB" altLang="en-US" dirty="0" err="1"/>
              <a:t>fawr</a:t>
            </a:r>
            <a:endParaRPr lang="en-GB" altLang="en-US" dirty="0"/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827088" y="5205413"/>
            <a:ext cx="559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u="sng" dirty="0" err="1"/>
              <a:t>e.e</a:t>
            </a:r>
            <a:r>
              <a:rPr lang="en-GB" altLang="en-US" sz="2400" b="1" u="sng" dirty="0"/>
              <a:t>.</a:t>
            </a:r>
            <a:r>
              <a:rPr lang="en-GB" altLang="en-US" sz="2400" u="sng" dirty="0"/>
              <a:t> </a:t>
            </a:r>
            <a:r>
              <a:rPr lang="en-GB" altLang="en-US" sz="2400" b="1" u="sng" dirty="0" smtClean="0"/>
              <a:t>1. </a:t>
            </a:r>
            <a:r>
              <a:rPr lang="en-GB" altLang="en-US" sz="2400" b="1" u="sng" dirty="0" err="1"/>
              <a:t>C’est</a:t>
            </a:r>
            <a:r>
              <a:rPr lang="en-GB" altLang="en-US" sz="2400" b="1" u="sng" dirty="0"/>
              <a:t> </a:t>
            </a:r>
            <a:r>
              <a:rPr lang="en-GB" altLang="en-US" sz="2400" b="1" u="sng" dirty="0" err="1"/>
              <a:t>une</a:t>
            </a:r>
            <a:r>
              <a:rPr lang="en-GB" altLang="en-US" sz="2400" b="1" u="sng" dirty="0"/>
              <a:t> </a:t>
            </a:r>
            <a:r>
              <a:rPr lang="en-GB" altLang="en-US" sz="2400" b="1" u="sng" dirty="0" err="1"/>
              <a:t>jolie</a:t>
            </a:r>
            <a:r>
              <a:rPr lang="en-GB" altLang="en-US" sz="2400" b="1" u="sng" dirty="0"/>
              <a:t> </a:t>
            </a:r>
            <a:r>
              <a:rPr lang="en-GB" altLang="en-US" sz="2400" b="1" u="sng" dirty="0" err="1"/>
              <a:t>ville</a:t>
            </a:r>
            <a:endParaRPr lang="en-GB" altLang="en-US" sz="2400" b="1" u="sng" dirty="0"/>
          </a:p>
        </p:txBody>
      </p:sp>
      <p:sp>
        <p:nvSpPr>
          <p:cNvPr id="10246" name="Title 1"/>
          <p:cNvSpPr txBox="1">
            <a:spLocks/>
          </p:cNvSpPr>
          <p:nvPr/>
        </p:nvSpPr>
        <p:spPr bwMode="auto">
          <a:xfrm>
            <a:off x="252413" y="438150"/>
            <a:ext cx="6542087" cy="701675"/>
          </a:xfrm>
          <a:prstGeom prst="rect">
            <a:avLst/>
          </a:prstGeom>
          <a:solidFill>
            <a:srgbClr val="0070C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Gotham Rounded Book" pitchFamily="50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Gotham Rounded Book" pitchFamily="50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otham Rounded Book" pitchFamily="50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Gotham Rounded Book" pitchFamily="50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Gotham Rounded Book" pitchFamily="50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Cymhwyso gwybodaeth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05.30"/>
  <p:tag name="AS_VERSION" val="8.4.2.0"/>
  <p:tag name="AS_TITLE" val="Aspose.Slides for .NET 4.0 Client Profil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394</Words>
  <Application>Microsoft Office PowerPoint</Application>
  <PresentationFormat>On-screen Show (4:3)</PresentationFormat>
  <Paragraphs>81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</dc:creator>
  <cp:lastModifiedBy>WJEC</cp:lastModifiedBy>
  <cp:revision>31</cp:revision>
  <cp:lastPrinted>2015-09-15T13:02:50Z</cp:lastPrinted>
  <dcterms:created xsi:type="dcterms:W3CDTF">2012-01-15T13:18:16Z</dcterms:created>
  <dcterms:modified xsi:type="dcterms:W3CDTF">2015-10-09T13:13:16Z</dcterms:modified>
</cp:coreProperties>
</file>